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d5e17b9eaf849ec" /><Relationship Type="http://schemas.openxmlformats.org/officeDocument/2006/relationships/extended-properties" Target="/docProps/app.xml" Id="R6ceb226bd9e84a86" /><Relationship Type="http://schemas.openxmlformats.org/officeDocument/2006/relationships/officeDocument" Target="/ppt/presentation.xml" Id="R442ce056ea5c4e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438b0293540d5"/>
  </p:sldMasterIdLst>
  <p:notesMasterIdLst>
    <p:notesMasterId xmlns:r="http://schemas.openxmlformats.org/officeDocument/2006/relationships" r:id="Ra54ed4cbcc9f4765"/>
  </p:notesMasterIdLst>
  <p:sldIdLst>
    <p:sldId xmlns:r="http://schemas.openxmlformats.org/officeDocument/2006/relationships" id="256" r:id="R7eb0ce12d5724cc7"/>
    <p:sldId xmlns:r="http://schemas.openxmlformats.org/officeDocument/2006/relationships" id="257" r:id="R3288683243c941f5"/>
    <p:sldId xmlns:r="http://schemas.openxmlformats.org/officeDocument/2006/relationships" id="258" r:id="R8b3b2e488d104635"/>
    <p:sldId xmlns:r="http://schemas.openxmlformats.org/officeDocument/2006/relationships" id="259" r:id="Rade8cfe439dd4696"/>
    <p:sldId xmlns:r="http://schemas.openxmlformats.org/officeDocument/2006/relationships" id="260" r:id="R52c1e15ed5534e97"/>
    <p:sldId xmlns:r="http://schemas.openxmlformats.org/officeDocument/2006/relationships" id="261" r:id="Raa55e3ab86324470"/>
    <p:sldId xmlns:r="http://schemas.openxmlformats.org/officeDocument/2006/relationships" id="262" r:id="R09ec8a4085ec4378"/>
    <p:sldId xmlns:r="http://schemas.openxmlformats.org/officeDocument/2006/relationships" id="263" r:id="Re7684d23f9a14cb7"/>
    <p:sldId xmlns:r="http://schemas.openxmlformats.org/officeDocument/2006/relationships" id="264" r:id="Raf1e046b75ad4217"/>
    <p:sldId xmlns:r="http://schemas.openxmlformats.org/officeDocument/2006/relationships" id="265" r:id="R5f03ccf6064a40c8"/>
    <p:sldId xmlns:r="http://schemas.openxmlformats.org/officeDocument/2006/relationships" id="266" r:id="Rad6fb45340d04879"/>
    <p:sldId xmlns:r="http://schemas.openxmlformats.org/officeDocument/2006/relationships" id="267" r:id="R495d971bea104659"/>
    <p:sldId xmlns:r="http://schemas.openxmlformats.org/officeDocument/2006/relationships" id="268" r:id="R82282285868f49c5"/>
    <p:sldId xmlns:r="http://schemas.openxmlformats.org/officeDocument/2006/relationships" id="269" r:id="R5afc897f3b864322"/>
    <p:sldId xmlns:r="http://schemas.openxmlformats.org/officeDocument/2006/relationships" id="270" r:id="R5837816816824b7a"/>
    <p:sldId xmlns:r="http://schemas.openxmlformats.org/officeDocument/2006/relationships" id="271" r:id="Ra7a6755cb3394c72"/>
    <p:sldId xmlns:r="http://schemas.openxmlformats.org/officeDocument/2006/relationships" id="272" r:id="Rf23820648e5643f1"/>
    <p:sldId xmlns:r="http://schemas.openxmlformats.org/officeDocument/2006/relationships" id="273" r:id="R3bc68158ab7d4967"/>
    <p:sldId xmlns:r="http://schemas.openxmlformats.org/officeDocument/2006/relationships" id="274" r:id="R4eb2ea9887d34b2c"/>
    <p:sldId xmlns:r="http://schemas.openxmlformats.org/officeDocument/2006/relationships" id="275" r:id="Rdd9327492f8a4d1c"/>
    <p:sldId xmlns:r="http://schemas.openxmlformats.org/officeDocument/2006/relationships" id="276" r:id="R0c5922965fd848ba"/>
    <p:sldId xmlns:r="http://schemas.openxmlformats.org/officeDocument/2006/relationships" id="277" r:id="R3cae5da4869f496d"/>
    <p:sldId xmlns:r="http://schemas.openxmlformats.org/officeDocument/2006/relationships" id="278" r:id="R52f4f9a0df9d41c8"/>
    <p:sldId xmlns:r="http://schemas.openxmlformats.org/officeDocument/2006/relationships" id="279" r:id="Rd877efc3c87143d8"/>
    <p:sldId xmlns:r="http://schemas.openxmlformats.org/officeDocument/2006/relationships" id="280" r:id="Raa9abde4d025418b"/>
    <p:sldId xmlns:r="http://schemas.openxmlformats.org/officeDocument/2006/relationships" id="281" r:id="R708692b0b5d14f9f"/>
    <p:sldId xmlns:r="http://schemas.openxmlformats.org/officeDocument/2006/relationships" id="282" r:id="R995b5779ee3545a0"/>
    <p:sldId xmlns:r="http://schemas.openxmlformats.org/officeDocument/2006/relationships" id="283" r:id="R5cd3cce46de84e98"/>
    <p:sldId xmlns:r="http://schemas.openxmlformats.org/officeDocument/2006/relationships" id="284" r:id="R7325c725e6ca402d"/>
    <p:sldId xmlns:r="http://schemas.openxmlformats.org/officeDocument/2006/relationships" id="285" r:id="Rafb2d567844640f1"/>
    <p:sldId xmlns:r="http://schemas.openxmlformats.org/officeDocument/2006/relationships" id="286" r:id="Rd7082d7928454e36"/>
    <p:sldId xmlns:r="http://schemas.openxmlformats.org/officeDocument/2006/relationships" id="287" r:id="R22e6426cdebc4ed0"/>
    <p:sldId xmlns:r="http://schemas.openxmlformats.org/officeDocument/2006/relationships" id="288" r:id="Rcb06fe9a1fab480d"/>
    <p:sldId xmlns:r="http://schemas.openxmlformats.org/officeDocument/2006/relationships" id="289" r:id="R67fb796e0fcf4283"/>
    <p:sldId xmlns:r="http://schemas.openxmlformats.org/officeDocument/2006/relationships" id="290" r:id="R0cb4486fa3544674"/>
    <p:sldId xmlns:r="http://schemas.openxmlformats.org/officeDocument/2006/relationships" id="291" r:id="R6d1b362654bc49e0"/>
    <p:sldId xmlns:r="http://schemas.openxmlformats.org/officeDocument/2006/relationships" id="292" r:id="R98f8bcccc8454e49"/>
    <p:sldId xmlns:r="http://schemas.openxmlformats.org/officeDocument/2006/relationships" id="293" r:id="R54fbe86a2efe4df8"/>
    <p:sldId xmlns:r="http://schemas.openxmlformats.org/officeDocument/2006/relationships" id="294" r:id="R32e7004da0f249a3"/>
    <p:sldId xmlns:r="http://schemas.openxmlformats.org/officeDocument/2006/relationships" id="295" r:id="R151f347b17734ad0"/>
    <p:sldId xmlns:r="http://schemas.openxmlformats.org/officeDocument/2006/relationships" id="296" r:id="R642d463072534160"/>
    <p:sldId xmlns:r="http://schemas.openxmlformats.org/officeDocument/2006/relationships" id="297" r:id="R50c261d93a904410"/>
    <p:sldId xmlns:r="http://schemas.openxmlformats.org/officeDocument/2006/relationships" id="298" r:id="R89bec55228664371"/>
    <p:sldId xmlns:r="http://schemas.openxmlformats.org/officeDocument/2006/relationships" id="299" r:id="Ra28c876cd91745a5"/>
    <p:sldId xmlns:r="http://schemas.openxmlformats.org/officeDocument/2006/relationships" id="300" r:id="R6e286d7ef7ee44e1"/>
    <p:sldId xmlns:r="http://schemas.openxmlformats.org/officeDocument/2006/relationships" id="301" r:id="R06483299a6e24e42"/>
    <p:sldId xmlns:r="http://schemas.openxmlformats.org/officeDocument/2006/relationships" id="302" r:id="Rf2a1757ecc2d495b"/>
    <p:sldId xmlns:r="http://schemas.openxmlformats.org/officeDocument/2006/relationships" id="303" r:id="R2ac7a1577a024f16"/>
    <p:sldId xmlns:r="http://schemas.openxmlformats.org/officeDocument/2006/relationships" id="304" r:id="R588050673c6643ed"/>
    <p:sldId xmlns:r="http://schemas.openxmlformats.org/officeDocument/2006/relationships" id="305" r:id="R1c11ee1574524574"/>
    <p:sldId xmlns:r="http://schemas.openxmlformats.org/officeDocument/2006/relationships" id="306" r:id="R69659db8f827471e"/>
    <p:sldId xmlns:r="http://schemas.openxmlformats.org/officeDocument/2006/relationships" id="307" r:id="Raea86f9741364143"/>
    <p:sldId xmlns:r="http://schemas.openxmlformats.org/officeDocument/2006/relationships" id="308" r:id="R1e738654dc64461c"/>
    <p:sldId xmlns:r="http://schemas.openxmlformats.org/officeDocument/2006/relationships" id="309" r:id="R23fbfb2b900548a0"/>
    <p:sldId xmlns:r="http://schemas.openxmlformats.org/officeDocument/2006/relationships" id="310" r:id="R4c32751aed7148e7"/>
    <p:sldId xmlns:r="http://schemas.openxmlformats.org/officeDocument/2006/relationships" id="311" r:id="R7cc8de247efe43c3"/>
    <p:sldId xmlns:r="http://schemas.openxmlformats.org/officeDocument/2006/relationships" id="312" r:id="R3b2292a3ef394ffc"/>
    <p:sldId xmlns:r="http://schemas.openxmlformats.org/officeDocument/2006/relationships" id="313" r:id="Recef59e1d1014ee9"/>
    <p:sldId xmlns:r="http://schemas.openxmlformats.org/officeDocument/2006/relationships" id="314" r:id="R213e7d80568841c6"/>
    <p:sldId xmlns:r="http://schemas.openxmlformats.org/officeDocument/2006/relationships" id="315" r:id="R8317d8c3149c4769"/>
    <p:sldId xmlns:r="http://schemas.openxmlformats.org/officeDocument/2006/relationships" id="316" r:id="R6bcfe45ed5fc4b28"/>
    <p:sldId xmlns:r="http://schemas.openxmlformats.org/officeDocument/2006/relationships" id="317" r:id="R2eb60cd8f3d844b0"/>
    <p:sldId xmlns:r="http://schemas.openxmlformats.org/officeDocument/2006/relationships" id="318" r:id="R1071cb039bed4d9b"/>
    <p:sldId xmlns:r="http://schemas.openxmlformats.org/officeDocument/2006/relationships" id="319" r:id="R38cb463429474b62"/>
    <p:sldId xmlns:r="http://schemas.openxmlformats.org/officeDocument/2006/relationships" id="320" r:id="Rc1655ff587f6467f"/>
    <p:sldId xmlns:r="http://schemas.openxmlformats.org/officeDocument/2006/relationships" id="321" r:id="Re2a50d8b60364071"/>
    <p:sldId xmlns:r="http://schemas.openxmlformats.org/officeDocument/2006/relationships" id="322" r:id="R88def5bdbe364ba2"/>
    <p:sldId xmlns:r="http://schemas.openxmlformats.org/officeDocument/2006/relationships" id="323" r:id="R722b7e2c729a49b0"/>
    <p:sldId xmlns:r="http://schemas.openxmlformats.org/officeDocument/2006/relationships" id="324" r:id="R397baedb5dae44ea"/>
    <p:sldId xmlns:r="http://schemas.openxmlformats.org/officeDocument/2006/relationships" id="325" r:id="R36bb83412fa54d9c"/>
    <p:sldId xmlns:r="http://schemas.openxmlformats.org/officeDocument/2006/relationships" id="326" r:id="R18507bb0c1db478f"/>
    <p:sldId xmlns:r="http://schemas.openxmlformats.org/officeDocument/2006/relationships" id="327" r:id="R92c1f7615c7345be"/>
    <p:sldId xmlns:r="http://schemas.openxmlformats.org/officeDocument/2006/relationships" id="328" r:id="Rf15ae184ea6e420a"/>
    <p:sldId xmlns:r="http://schemas.openxmlformats.org/officeDocument/2006/relationships" id="329" r:id="R955ff09e387f4b73"/>
    <p:sldId xmlns:r="http://schemas.openxmlformats.org/officeDocument/2006/relationships" id="330" r:id="Rc79a2cd78ff64bf5"/>
    <p:sldId xmlns:r="http://schemas.openxmlformats.org/officeDocument/2006/relationships" id="331" r:id="R9b296c3088874422"/>
    <p:sldId xmlns:r="http://schemas.openxmlformats.org/officeDocument/2006/relationships" id="332" r:id="R01ac23a8890b47ba"/>
    <p:sldId xmlns:r="http://schemas.openxmlformats.org/officeDocument/2006/relationships" id="333" r:id="Rfb6b7431c2e74a68"/>
    <p:sldId xmlns:r="http://schemas.openxmlformats.org/officeDocument/2006/relationships" id="334" r:id="R6d3d9b79103541ba"/>
    <p:sldId xmlns:r="http://schemas.openxmlformats.org/officeDocument/2006/relationships" id="335" r:id="R04602961c66d43a6"/>
    <p:sldId xmlns:r="http://schemas.openxmlformats.org/officeDocument/2006/relationships" id="336" r:id="R19ac1243576c4960"/>
    <p:sldId xmlns:r="http://schemas.openxmlformats.org/officeDocument/2006/relationships" id="337" r:id="R532f8966a9d64c17"/>
    <p:sldId xmlns:r="http://schemas.openxmlformats.org/officeDocument/2006/relationships" id="338" r:id="Rd4a076c6c96b479f"/>
    <p:sldId xmlns:r="http://schemas.openxmlformats.org/officeDocument/2006/relationships" id="339" r:id="Raaa63931bcaa44a2"/>
    <p:sldId xmlns:r="http://schemas.openxmlformats.org/officeDocument/2006/relationships" id="340" r:id="Rbf6494d24edb4d82"/>
    <p:sldId xmlns:r="http://schemas.openxmlformats.org/officeDocument/2006/relationships" id="341" r:id="R853f093664564c69"/>
    <p:sldId xmlns:r="http://schemas.openxmlformats.org/officeDocument/2006/relationships" id="342" r:id="R316a3e44dbb240e1"/>
    <p:sldId xmlns:r="http://schemas.openxmlformats.org/officeDocument/2006/relationships" id="343" r:id="R1d8a9b2f80f64c8b"/>
    <p:sldId xmlns:r="http://schemas.openxmlformats.org/officeDocument/2006/relationships" id="344" r:id="R2919e5ba00b644ed"/>
    <p:sldId xmlns:r="http://schemas.openxmlformats.org/officeDocument/2006/relationships" id="345" r:id="R14cf4e47256b4360"/>
    <p:sldId xmlns:r="http://schemas.openxmlformats.org/officeDocument/2006/relationships" id="346" r:id="R8f7d59c4eece4057"/>
    <p:sldId xmlns:r="http://schemas.openxmlformats.org/officeDocument/2006/relationships" id="347" r:id="Rf160c98ae7104b7e"/>
    <p:sldId xmlns:r="http://schemas.openxmlformats.org/officeDocument/2006/relationships" id="348" r:id="R63b470b97d5148bc"/>
    <p:sldId xmlns:r="http://schemas.openxmlformats.org/officeDocument/2006/relationships" id="349" r:id="R4b913756615c4459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d96ebbf080549ed" /><Relationship Type="http://schemas.openxmlformats.org/officeDocument/2006/relationships/slideMaster" Target="/ppt/slideMasters/slideMaster1.xml" Id="R009438b0293540d5" /><Relationship Type="http://schemas.openxmlformats.org/officeDocument/2006/relationships/notesMaster" Target="/ppt/notesMasters/notesMaster1.xml" Id="Ra54ed4cbcc9f4765" /><Relationship Type="http://schemas.openxmlformats.org/officeDocument/2006/relationships/presProps" Target="/ppt/presProps.xml" Id="Rfe5af19ccabe4e10" /><Relationship Type="http://schemas.openxmlformats.org/officeDocument/2006/relationships/viewProps" Target="/ppt/viewProps.xml" Id="R8c2a8c4369234fb7" /><Relationship Type="http://schemas.openxmlformats.org/officeDocument/2006/relationships/tableStyles" Target="/ppt/tableStyles.xml" Id="R64e73362032b4292" /><Relationship Type="http://schemas.openxmlformats.org/officeDocument/2006/relationships/slide" Target="/ppt/slides/slide1.xml" Id="R7eb0ce12d5724cc7" /><Relationship Type="http://schemas.openxmlformats.org/officeDocument/2006/relationships/slide" Target="/ppt/slides/slide2.xml" Id="R3288683243c941f5" /><Relationship Type="http://schemas.openxmlformats.org/officeDocument/2006/relationships/slide" Target="/ppt/slides/slide3.xml" Id="R8b3b2e488d104635" /><Relationship Type="http://schemas.openxmlformats.org/officeDocument/2006/relationships/slide" Target="/ppt/slides/slide4.xml" Id="Rade8cfe439dd4696" /><Relationship Type="http://schemas.openxmlformats.org/officeDocument/2006/relationships/slide" Target="/ppt/slides/slide5.xml" Id="R52c1e15ed5534e97" /><Relationship Type="http://schemas.openxmlformats.org/officeDocument/2006/relationships/slide" Target="/ppt/slides/slide6.xml" Id="Raa55e3ab86324470" /><Relationship Type="http://schemas.openxmlformats.org/officeDocument/2006/relationships/slide" Target="/ppt/slides/slide7.xml" Id="R09ec8a4085ec4378" /><Relationship Type="http://schemas.openxmlformats.org/officeDocument/2006/relationships/slide" Target="/ppt/slides/slide8.xml" Id="Re7684d23f9a14cb7" /><Relationship Type="http://schemas.openxmlformats.org/officeDocument/2006/relationships/slide" Target="/ppt/slides/slide9.xml" Id="Raf1e046b75ad4217" /><Relationship Type="http://schemas.openxmlformats.org/officeDocument/2006/relationships/slide" Target="/ppt/slides/slide10.xml" Id="R5f03ccf6064a40c8" /><Relationship Type="http://schemas.openxmlformats.org/officeDocument/2006/relationships/slide" Target="/ppt/slides/slide11.xml" Id="Rad6fb45340d04879" /><Relationship Type="http://schemas.openxmlformats.org/officeDocument/2006/relationships/slide" Target="/ppt/slides/slide12.xml" Id="R495d971bea104659" /><Relationship Type="http://schemas.openxmlformats.org/officeDocument/2006/relationships/slide" Target="/ppt/slides/slide13.xml" Id="R82282285868f49c5" /><Relationship Type="http://schemas.openxmlformats.org/officeDocument/2006/relationships/slide" Target="/ppt/slides/slide14.xml" Id="R5afc897f3b864322" /><Relationship Type="http://schemas.openxmlformats.org/officeDocument/2006/relationships/slide" Target="/ppt/slides/slide15.xml" Id="R5837816816824b7a" /><Relationship Type="http://schemas.openxmlformats.org/officeDocument/2006/relationships/slide" Target="/ppt/slides/slide16.xml" Id="Ra7a6755cb3394c72" /><Relationship Type="http://schemas.openxmlformats.org/officeDocument/2006/relationships/slide" Target="/ppt/slides/slide17.xml" Id="Rf23820648e5643f1" /><Relationship Type="http://schemas.openxmlformats.org/officeDocument/2006/relationships/slide" Target="/ppt/slides/slide18.xml" Id="R3bc68158ab7d4967" /><Relationship Type="http://schemas.openxmlformats.org/officeDocument/2006/relationships/slide" Target="/ppt/slides/slide19.xml" Id="R4eb2ea9887d34b2c" /><Relationship Type="http://schemas.openxmlformats.org/officeDocument/2006/relationships/slide" Target="/ppt/slides/slide20.xml" Id="Rdd9327492f8a4d1c" /><Relationship Type="http://schemas.openxmlformats.org/officeDocument/2006/relationships/slide" Target="/ppt/slides/slide21.xml" Id="R0c5922965fd848ba" /><Relationship Type="http://schemas.openxmlformats.org/officeDocument/2006/relationships/slide" Target="/ppt/slides/slide22.xml" Id="R3cae5da4869f496d" /><Relationship Type="http://schemas.openxmlformats.org/officeDocument/2006/relationships/slide" Target="/ppt/slides/slide23.xml" Id="R52f4f9a0df9d41c8" /><Relationship Type="http://schemas.openxmlformats.org/officeDocument/2006/relationships/slide" Target="/ppt/slides/slide24.xml" Id="Rd877efc3c87143d8" /><Relationship Type="http://schemas.openxmlformats.org/officeDocument/2006/relationships/slide" Target="/ppt/slides/slide25.xml" Id="Raa9abde4d025418b" /><Relationship Type="http://schemas.openxmlformats.org/officeDocument/2006/relationships/slide" Target="/ppt/slides/slide26.xml" Id="R708692b0b5d14f9f" /><Relationship Type="http://schemas.openxmlformats.org/officeDocument/2006/relationships/slide" Target="/ppt/slides/slide27.xml" Id="R995b5779ee3545a0" /><Relationship Type="http://schemas.openxmlformats.org/officeDocument/2006/relationships/slide" Target="/ppt/slides/slide28.xml" Id="R5cd3cce46de84e98" /><Relationship Type="http://schemas.openxmlformats.org/officeDocument/2006/relationships/slide" Target="/ppt/slides/slide29.xml" Id="R7325c725e6ca402d" /><Relationship Type="http://schemas.openxmlformats.org/officeDocument/2006/relationships/slide" Target="/ppt/slides/slide30.xml" Id="Rafb2d567844640f1" /><Relationship Type="http://schemas.openxmlformats.org/officeDocument/2006/relationships/slide" Target="/ppt/slides/slide31.xml" Id="Rd7082d7928454e36" /><Relationship Type="http://schemas.openxmlformats.org/officeDocument/2006/relationships/slide" Target="/ppt/slides/slide32.xml" Id="R22e6426cdebc4ed0" /><Relationship Type="http://schemas.openxmlformats.org/officeDocument/2006/relationships/slide" Target="/ppt/slides/slide33.xml" Id="Rcb06fe9a1fab480d" /><Relationship Type="http://schemas.openxmlformats.org/officeDocument/2006/relationships/slide" Target="/ppt/slides/slide34.xml" Id="R67fb796e0fcf4283" /><Relationship Type="http://schemas.openxmlformats.org/officeDocument/2006/relationships/slide" Target="/ppt/slides/slide35.xml" Id="R0cb4486fa3544674" /><Relationship Type="http://schemas.openxmlformats.org/officeDocument/2006/relationships/slide" Target="/ppt/slides/slide36.xml" Id="R6d1b362654bc49e0" /><Relationship Type="http://schemas.openxmlformats.org/officeDocument/2006/relationships/slide" Target="/ppt/slides/slide37.xml" Id="R98f8bcccc8454e49" /><Relationship Type="http://schemas.openxmlformats.org/officeDocument/2006/relationships/slide" Target="/ppt/slides/slide38.xml" Id="R54fbe86a2efe4df8" /><Relationship Type="http://schemas.openxmlformats.org/officeDocument/2006/relationships/slide" Target="/ppt/slides/slide39.xml" Id="R32e7004da0f249a3" /><Relationship Type="http://schemas.openxmlformats.org/officeDocument/2006/relationships/slide" Target="/ppt/slides/slide40.xml" Id="R151f347b17734ad0" /><Relationship Type="http://schemas.openxmlformats.org/officeDocument/2006/relationships/slide" Target="/ppt/slides/slide41.xml" Id="R642d463072534160" /><Relationship Type="http://schemas.openxmlformats.org/officeDocument/2006/relationships/slide" Target="/ppt/slides/slide42.xml" Id="R50c261d93a904410" /><Relationship Type="http://schemas.openxmlformats.org/officeDocument/2006/relationships/slide" Target="/ppt/slides/slide43.xml" Id="R89bec55228664371" /><Relationship Type="http://schemas.openxmlformats.org/officeDocument/2006/relationships/slide" Target="/ppt/slides/slide44.xml" Id="Ra28c876cd91745a5" /><Relationship Type="http://schemas.openxmlformats.org/officeDocument/2006/relationships/slide" Target="/ppt/slides/slide45.xml" Id="R6e286d7ef7ee44e1" /><Relationship Type="http://schemas.openxmlformats.org/officeDocument/2006/relationships/slide" Target="/ppt/slides/slide46.xml" Id="R06483299a6e24e42" /><Relationship Type="http://schemas.openxmlformats.org/officeDocument/2006/relationships/slide" Target="/ppt/slides/slide47.xml" Id="Rf2a1757ecc2d495b" /><Relationship Type="http://schemas.openxmlformats.org/officeDocument/2006/relationships/slide" Target="/ppt/slides/slide48.xml" Id="R2ac7a1577a024f16" /><Relationship Type="http://schemas.openxmlformats.org/officeDocument/2006/relationships/slide" Target="/ppt/slides/slide49.xml" Id="R588050673c6643ed" /><Relationship Type="http://schemas.openxmlformats.org/officeDocument/2006/relationships/slide" Target="/ppt/slides/slide50.xml" Id="R1c11ee1574524574" /><Relationship Type="http://schemas.openxmlformats.org/officeDocument/2006/relationships/slide" Target="/ppt/slides/slide51.xml" Id="R69659db8f827471e" /><Relationship Type="http://schemas.openxmlformats.org/officeDocument/2006/relationships/slide" Target="/ppt/slides/slide52.xml" Id="Raea86f9741364143" /><Relationship Type="http://schemas.openxmlformats.org/officeDocument/2006/relationships/slide" Target="/ppt/slides/slide53.xml" Id="R1e738654dc64461c" /><Relationship Type="http://schemas.openxmlformats.org/officeDocument/2006/relationships/slide" Target="/ppt/slides/slide54.xml" Id="R23fbfb2b900548a0" /><Relationship Type="http://schemas.openxmlformats.org/officeDocument/2006/relationships/slide" Target="/ppt/slides/slide55.xml" Id="R4c32751aed7148e7" /><Relationship Type="http://schemas.openxmlformats.org/officeDocument/2006/relationships/slide" Target="/ppt/slides/slide56.xml" Id="R7cc8de247efe43c3" /><Relationship Type="http://schemas.openxmlformats.org/officeDocument/2006/relationships/slide" Target="/ppt/slides/slide57.xml" Id="R3b2292a3ef394ffc" /><Relationship Type="http://schemas.openxmlformats.org/officeDocument/2006/relationships/slide" Target="/ppt/slides/slide58.xml" Id="Recef59e1d1014ee9" /><Relationship Type="http://schemas.openxmlformats.org/officeDocument/2006/relationships/slide" Target="/ppt/slides/slide59.xml" Id="R213e7d80568841c6" /><Relationship Type="http://schemas.openxmlformats.org/officeDocument/2006/relationships/slide" Target="/ppt/slides/slide60.xml" Id="R8317d8c3149c4769" /><Relationship Type="http://schemas.openxmlformats.org/officeDocument/2006/relationships/slide" Target="/ppt/slides/slide61.xml" Id="R6bcfe45ed5fc4b28" /><Relationship Type="http://schemas.openxmlformats.org/officeDocument/2006/relationships/slide" Target="/ppt/slides/slide62.xml" Id="R2eb60cd8f3d844b0" /><Relationship Type="http://schemas.openxmlformats.org/officeDocument/2006/relationships/slide" Target="/ppt/slides/slide63.xml" Id="R1071cb039bed4d9b" /><Relationship Type="http://schemas.openxmlformats.org/officeDocument/2006/relationships/slide" Target="/ppt/slides/slide64.xml" Id="R38cb463429474b62" /><Relationship Type="http://schemas.openxmlformats.org/officeDocument/2006/relationships/slide" Target="/ppt/slides/slide65.xml" Id="Rc1655ff587f6467f" /><Relationship Type="http://schemas.openxmlformats.org/officeDocument/2006/relationships/slide" Target="/ppt/slides/slide66.xml" Id="Re2a50d8b60364071" /><Relationship Type="http://schemas.openxmlformats.org/officeDocument/2006/relationships/slide" Target="/ppt/slides/slide67.xml" Id="R88def5bdbe364ba2" /><Relationship Type="http://schemas.openxmlformats.org/officeDocument/2006/relationships/slide" Target="/ppt/slides/slide68.xml" Id="R722b7e2c729a49b0" /><Relationship Type="http://schemas.openxmlformats.org/officeDocument/2006/relationships/slide" Target="/ppt/slides/slide69.xml" Id="R397baedb5dae44ea" /><Relationship Type="http://schemas.openxmlformats.org/officeDocument/2006/relationships/slide" Target="/ppt/slides/slide70.xml" Id="R36bb83412fa54d9c" /><Relationship Type="http://schemas.openxmlformats.org/officeDocument/2006/relationships/slide" Target="/ppt/slides/slide71.xml" Id="R18507bb0c1db478f" /><Relationship Type="http://schemas.openxmlformats.org/officeDocument/2006/relationships/slide" Target="/ppt/slides/slide72.xml" Id="R92c1f7615c7345be" /><Relationship Type="http://schemas.openxmlformats.org/officeDocument/2006/relationships/slide" Target="/ppt/slides/slide73.xml" Id="Rf15ae184ea6e420a" /><Relationship Type="http://schemas.openxmlformats.org/officeDocument/2006/relationships/slide" Target="/ppt/slides/slide74.xml" Id="R955ff09e387f4b73" /><Relationship Type="http://schemas.openxmlformats.org/officeDocument/2006/relationships/slide" Target="/ppt/slides/slide75.xml" Id="Rc79a2cd78ff64bf5" /><Relationship Type="http://schemas.openxmlformats.org/officeDocument/2006/relationships/slide" Target="/ppt/slides/slide76.xml" Id="R9b296c3088874422" /><Relationship Type="http://schemas.openxmlformats.org/officeDocument/2006/relationships/slide" Target="/ppt/slides/slide77.xml" Id="R01ac23a8890b47ba" /><Relationship Type="http://schemas.openxmlformats.org/officeDocument/2006/relationships/slide" Target="/ppt/slides/slide78.xml" Id="Rfb6b7431c2e74a68" /><Relationship Type="http://schemas.openxmlformats.org/officeDocument/2006/relationships/slide" Target="/ppt/slides/slide79.xml" Id="R6d3d9b79103541ba" /><Relationship Type="http://schemas.openxmlformats.org/officeDocument/2006/relationships/slide" Target="/ppt/slides/slide80.xml" Id="R04602961c66d43a6" /><Relationship Type="http://schemas.openxmlformats.org/officeDocument/2006/relationships/slide" Target="/ppt/slides/slide81.xml" Id="R19ac1243576c4960" /><Relationship Type="http://schemas.openxmlformats.org/officeDocument/2006/relationships/slide" Target="/ppt/slides/slide82.xml" Id="R532f8966a9d64c17" /><Relationship Type="http://schemas.openxmlformats.org/officeDocument/2006/relationships/slide" Target="/ppt/slides/slide83.xml" Id="Rd4a076c6c96b479f" /><Relationship Type="http://schemas.openxmlformats.org/officeDocument/2006/relationships/slide" Target="/ppt/slides/slide84.xml" Id="Raaa63931bcaa44a2" /><Relationship Type="http://schemas.openxmlformats.org/officeDocument/2006/relationships/slide" Target="/ppt/slides/slide85.xml" Id="Rbf6494d24edb4d82" /><Relationship Type="http://schemas.openxmlformats.org/officeDocument/2006/relationships/slide" Target="/ppt/slides/slide86.xml" Id="R853f093664564c69" /><Relationship Type="http://schemas.openxmlformats.org/officeDocument/2006/relationships/slide" Target="/ppt/slides/slide87.xml" Id="R316a3e44dbb240e1" /><Relationship Type="http://schemas.openxmlformats.org/officeDocument/2006/relationships/slide" Target="/ppt/slides/slide88.xml" Id="R1d8a9b2f80f64c8b" /><Relationship Type="http://schemas.openxmlformats.org/officeDocument/2006/relationships/slide" Target="/ppt/slides/slide89.xml" Id="R2919e5ba00b644ed" /><Relationship Type="http://schemas.openxmlformats.org/officeDocument/2006/relationships/slide" Target="/ppt/slides/slide90.xml" Id="R14cf4e47256b4360" /><Relationship Type="http://schemas.openxmlformats.org/officeDocument/2006/relationships/slide" Target="/ppt/slides/slide91.xml" Id="R8f7d59c4eece4057" /><Relationship Type="http://schemas.openxmlformats.org/officeDocument/2006/relationships/slide" Target="/ppt/slides/slide92.xml" Id="Rf160c98ae7104b7e" /><Relationship Type="http://schemas.openxmlformats.org/officeDocument/2006/relationships/slide" Target="/ppt/slides/slide93.xml" Id="R63b470b97d5148bc" /><Relationship Type="http://schemas.openxmlformats.org/officeDocument/2006/relationships/slide" Target="/ppt/slides/slide94.xml" Id="R4b913756615c445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10f63ae553f420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91d44bf89ac4707" /><Relationship Type="http://schemas.openxmlformats.org/officeDocument/2006/relationships/notesMaster" Target="/ppt/notesMasters/notesMaster1.xml" Id="R874722a0815e49f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bc258374a7e414e" /><Relationship Type="http://schemas.openxmlformats.org/officeDocument/2006/relationships/notesMaster" Target="/ppt/notesMasters/notesMaster1.xml" Id="R91a2ce4bea9a430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d49abe74219452e" /><Relationship Type="http://schemas.openxmlformats.org/officeDocument/2006/relationships/notesMaster" Target="/ppt/notesMasters/notesMaster1.xml" Id="Rfaf4409c09a74b1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358a168c8c54a55" /><Relationship Type="http://schemas.openxmlformats.org/officeDocument/2006/relationships/notesMaster" Target="/ppt/notesMasters/notesMaster1.xml" Id="R442af0f4a03a496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02e2d3cfb054e87" /><Relationship Type="http://schemas.openxmlformats.org/officeDocument/2006/relationships/notesMaster" Target="/ppt/notesMasters/notesMaster1.xml" Id="R6df0708882404b0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8e99daee0f34d38" /><Relationship Type="http://schemas.openxmlformats.org/officeDocument/2006/relationships/notesMaster" Target="/ppt/notesMasters/notesMaster1.xml" Id="R5b52ddd80ae0448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02f761fe71245c4" /><Relationship Type="http://schemas.openxmlformats.org/officeDocument/2006/relationships/notesMaster" Target="/ppt/notesMasters/notesMaster1.xml" Id="Rdf31d46fb6cf43e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ca8ce7840b344c9" /><Relationship Type="http://schemas.openxmlformats.org/officeDocument/2006/relationships/notesMaster" Target="/ppt/notesMasters/notesMaster1.xml" Id="R901e269678e9447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f8d0bb31768442b" /><Relationship Type="http://schemas.openxmlformats.org/officeDocument/2006/relationships/notesMaster" Target="/ppt/notesMasters/notesMaster1.xml" Id="Ra665b789854d46b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259aa69f5f6451c" /><Relationship Type="http://schemas.openxmlformats.org/officeDocument/2006/relationships/notesMaster" Target="/ppt/notesMasters/notesMaster1.xml" Id="Rc4db2f1b1873408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4118985fc9e94b99" /><Relationship Type="http://schemas.openxmlformats.org/officeDocument/2006/relationships/notesMaster" Target="/ppt/notesMasters/notesMaster1.xml" Id="R1f7ee3f86c74428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33451da500446d9" /><Relationship Type="http://schemas.openxmlformats.org/officeDocument/2006/relationships/notesMaster" Target="/ppt/notesMasters/notesMaster1.xml" Id="Re1c5a00bcd5142e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ccad57575024b94" /><Relationship Type="http://schemas.openxmlformats.org/officeDocument/2006/relationships/notesMaster" Target="/ppt/notesMasters/notesMaster1.xml" Id="Rd11cf81a8fd6405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eb35d1fa33fb462f" /><Relationship Type="http://schemas.openxmlformats.org/officeDocument/2006/relationships/notesMaster" Target="/ppt/notesMasters/notesMaster1.xml" Id="Re673d264df74457e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75caff78241b45d7" /><Relationship Type="http://schemas.openxmlformats.org/officeDocument/2006/relationships/notesMaster" Target="/ppt/notesMasters/notesMaster1.xml" Id="R0f72faece2dd4bc6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68df3902290a44f1" /><Relationship Type="http://schemas.openxmlformats.org/officeDocument/2006/relationships/notesMaster" Target="/ppt/notesMasters/notesMaster1.xml" Id="Ra710a53e73874228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67c1c980742444ab" /><Relationship Type="http://schemas.openxmlformats.org/officeDocument/2006/relationships/notesMaster" Target="/ppt/notesMasters/notesMaster1.xml" Id="R3d791cc9e0db43a6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e07286fc2b6f4805" /><Relationship Type="http://schemas.openxmlformats.org/officeDocument/2006/relationships/notesMaster" Target="/ppt/notesMasters/notesMaster1.xml" Id="R51640147aaa446ec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d13d3e57a0424364" /><Relationship Type="http://schemas.openxmlformats.org/officeDocument/2006/relationships/notesMaster" Target="/ppt/notesMasters/notesMaster1.xml" Id="R0ff94d10722a4062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35f6c6573d7942ff" /><Relationship Type="http://schemas.openxmlformats.org/officeDocument/2006/relationships/notesMaster" Target="/ppt/notesMasters/notesMaster1.xml" Id="R4cca932a014749ca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d8aa6528fbef4557" /><Relationship Type="http://schemas.openxmlformats.org/officeDocument/2006/relationships/notesMaster" Target="/ppt/notesMasters/notesMaster1.xml" Id="R72cd5d79de13446e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ef7cb83992bc46a4" /><Relationship Type="http://schemas.openxmlformats.org/officeDocument/2006/relationships/notesMaster" Target="/ppt/notesMasters/notesMaster1.xml" Id="Rb23e643d35f14da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0f2867cddc242c9" /><Relationship Type="http://schemas.openxmlformats.org/officeDocument/2006/relationships/notesMaster" Target="/ppt/notesMasters/notesMaster1.xml" Id="R8cd3a805f02a40ca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e81f6e2c836345ae" /><Relationship Type="http://schemas.openxmlformats.org/officeDocument/2006/relationships/notesMaster" Target="/ppt/notesMasters/notesMaster1.xml" Id="R1c79444f95184147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693aaca56cc542e7" /><Relationship Type="http://schemas.openxmlformats.org/officeDocument/2006/relationships/notesMaster" Target="/ppt/notesMasters/notesMaster1.xml" Id="R9943f923392d4f81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26893e3f85cd4ca6" /><Relationship Type="http://schemas.openxmlformats.org/officeDocument/2006/relationships/notesMaster" Target="/ppt/notesMasters/notesMaster1.xml" Id="R74f352ffaa074e59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c1fcd770c4a54995" /><Relationship Type="http://schemas.openxmlformats.org/officeDocument/2006/relationships/notesMaster" Target="/ppt/notesMasters/notesMaster1.xml" Id="Ra7cd8c375b6b41f0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3026544229664d55" /><Relationship Type="http://schemas.openxmlformats.org/officeDocument/2006/relationships/notesMaster" Target="/ppt/notesMasters/notesMaster1.xml" Id="R510de6800cd043ea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6514194dad3d42e3" /><Relationship Type="http://schemas.openxmlformats.org/officeDocument/2006/relationships/notesMaster" Target="/ppt/notesMasters/notesMaster1.xml" Id="R2f6b7248911b46eb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aefd1ec7b1ad48ca" /><Relationship Type="http://schemas.openxmlformats.org/officeDocument/2006/relationships/notesMaster" Target="/ppt/notesMasters/notesMaster1.xml" Id="R812d0a2bc61b477a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f9bfc98cfa064390" /><Relationship Type="http://schemas.openxmlformats.org/officeDocument/2006/relationships/notesMaster" Target="/ppt/notesMasters/notesMaster1.xml" Id="Rc0a565d8ace34fe8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184d63fffa774208" /><Relationship Type="http://schemas.openxmlformats.org/officeDocument/2006/relationships/notesMaster" Target="/ppt/notesMasters/notesMaster1.xml" Id="R82bd0a478e4a40bd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7d4494b1cc6e4b97" /><Relationship Type="http://schemas.openxmlformats.org/officeDocument/2006/relationships/notesMaster" Target="/ppt/notesMasters/notesMaster1.xml" Id="R1328815d18584e7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17329fda536415a" /><Relationship Type="http://schemas.openxmlformats.org/officeDocument/2006/relationships/notesMaster" Target="/ppt/notesMasters/notesMaster1.xml" Id="R35dc764c0ca94e12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06af4ad868b14a5b" /><Relationship Type="http://schemas.openxmlformats.org/officeDocument/2006/relationships/notesMaster" Target="/ppt/notesMasters/notesMaster1.xml" Id="R31e9f8345fd24b8e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32e5e879406f43b4" /><Relationship Type="http://schemas.openxmlformats.org/officeDocument/2006/relationships/notesMaster" Target="/ppt/notesMasters/notesMaster1.xml" Id="Rd973e22731c64e90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1f6bd7da1e134b9c" /><Relationship Type="http://schemas.openxmlformats.org/officeDocument/2006/relationships/notesMaster" Target="/ppt/notesMasters/notesMaster1.xml" Id="R581cfb0b8fe64894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53e1914dc2dd4e12" /><Relationship Type="http://schemas.openxmlformats.org/officeDocument/2006/relationships/notesMaster" Target="/ppt/notesMasters/notesMaster1.xml" Id="R349e8a6549164727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9224f0889d034aba" /><Relationship Type="http://schemas.openxmlformats.org/officeDocument/2006/relationships/notesMaster" Target="/ppt/notesMasters/notesMaster1.xml" Id="Rb35ce648d6844a0f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2b6f33c15e4342b9" /><Relationship Type="http://schemas.openxmlformats.org/officeDocument/2006/relationships/notesMaster" Target="/ppt/notesMasters/notesMaster1.xml" Id="R1ab4b672d4a14249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20a2fc69e96f4079" /><Relationship Type="http://schemas.openxmlformats.org/officeDocument/2006/relationships/notesMaster" Target="/ppt/notesMasters/notesMaster1.xml" Id="R057c70df5c944230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3a5f328b3d9f435e" /><Relationship Type="http://schemas.openxmlformats.org/officeDocument/2006/relationships/notesMaster" Target="/ppt/notesMasters/notesMaster1.xml" Id="R592e5db516e549b3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595accad1b3f4e22" /><Relationship Type="http://schemas.openxmlformats.org/officeDocument/2006/relationships/notesMaster" Target="/ppt/notesMasters/notesMaster1.xml" Id="R8ff04f20722f445e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70d9bd10b5264ef0" /><Relationship Type="http://schemas.openxmlformats.org/officeDocument/2006/relationships/notesMaster" Target="/ppt/notesMasters/notesMaster1.xml" Id="R7be3f0d9c40a4c7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562363ca1cd4baa" /><Relationship Type="http://schemas.openxmlformats.org/officeDocument/2006/relationships/notesMaster" Target="/ppt/notesMasters/notesMaster1.xml" Id="Rbff917b38aff4e3a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427faedb90254446" /><Relationship Type="http://schemas.openxmlformats.org/officeDocument/2006/relationships/notesMaster" Target="/ppt/notesMasters/notesMaster1.xml" Id="Ra03eab16e60d4695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8c17f9b633d14b60" /><Relationship Type="http://schemas.openxmlformats.org/officeDocument/2006/relationships/notesMaster" Target="/ppt/notesMasters/notesMaster1.xml" Id="R6c16f9353af14da8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66b9d0c0e93944d8" /><Relationship Type="http://schemas.openxmlformats.org/officeDocument/2006/relationships/notesMaster" Target="/ppt/notesMasters/notesMaster1.xml" Id="Rb4bc330dbe1d491c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12b333821f8b410f" /><Relationship Type="http://schemas.openxmlformats.org/officeDocument/2006/relationships/notesMaster" Target="/ppt/notesMasters/notesMaster1.xml" Id="R07ea71f1cdb44813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c9a17672ee9748c9" /><Relationship Type="http://schemas.openxmlformats.org/officeDocument/2006/relationships/notesMaster" Target="/ppt/notesMasters/notesMaster1.xml" Id="R599fe894c1a341c8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383a0a3273a64709" /><Relationship Type="http://schemas.openxmlformats.org/officeDocument/2006/relationships/notesMaster" Target="/ppt/notesMasters/notesMaster1.xml" Id="Rcdb69a36fb104fcd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678624d312744313" /><Relationship Type="http://schemas.openxmlformats.org/officeDocument/2006/relationships/notesMaster" Target="/ppt/notesMasters/notesMaster1.xml" Id="R80a31c3f2f484417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01d98ee4076f4573" /><Relationship Type="http://schemas.openxmlformats.org/officeDocument/2006/relationships/notesMaster" Target="/ppt/notesMasters/notesMaster1.xml" Id="R2db66426ca914378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d7956ff98c7e4d13" /><Relationship Type="http://schemas.openxmlformats.org/officeDocument/2006/relationships/notesMaster" Target="/ppt/notesMasters/notesMaster1.xml" Id="R362b65b6947248c7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e0e53850b21e4e02" /><Relationship Type="http://schemas.openxmlformats.org/officeDocument/2006/relationships/notesMaster" Target="/ppt/notesMasters/notesMaster1.xml" Id="R18c4e3c3cda243c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a507aebd0764162" /><Relationship Type="http://schemas.openxmlformats.org/officeDocument/2006/relationships/notesMaster" Target="/ppt/notesMasters/notesMaster1.xml" Id="R76542a2231544c7c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c8e0aeae36d848be" /><Relationship Type="http://schemas.openxmlformats.org/officeDocument/2006/relationships/notesMaster" Target="/ppt/notesMasters/notesMaster1.xml" Id="R325044c6b0a54365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cf620990ee39406d" /><Relationship Type="http://schemas.openxmlformats.org/officeDocument/2006/relationships/notesMaster" Target="/ppt/notesMasters/notesMaster1.xml" Id="R818fefafadea4f3b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24e5b8ab8b804229" /><Relationship Type="http://schemas.openxmlformats.org/officeDocument/2006/relationships/notesMaster" Target="/ppt/notesMasters/notesMaster1.xml" Id="Raa2a99d55860497f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93bb1cbe9b9d4196" /><Relationship Type="http://schemas.openxmlformats.org/officeDocument/2006/relationships/notesMaster" Target="/ppt/notesMasters/notesMaster1.xml" Id="R731de3faa9e240b8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efc1d1aa4b394df0" /><Relationship Type="http://schemas.openxmlformats.org/officeDocument/2006/relationships/notesMaster" Target="/ppt/notesMasters/notesMaster1.xml" Id="R0f870827a9414f74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b32dae78fde0419a" /><Relationship Type="http://schemas.openxmlformats.org/officeDocument/2006/relationships/notesMaster" Target="/ppt/notesMasters/notesMaster1.xml" Id="R46c813a9905a4605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e76691a47e42416d" /><Relationship Type="http://schemas.openxmlformats.org/officeDocument/2006/relationships/notesMaster" Target="/ppt/notesMasters/notesMaster1.xml" Id="R261ea090e25149b7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94502875a4e34a9c" /><Relationship Type="http://schemas.openxmlformats.org/officeDocument/2006/relationships/notesMaster" Target="/ppt/notesMasters/notesMaster1.xml" Id="R817408ad8df349d5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9a01a6834ea1485e" /><Relationship Type="http://schemas.openxmlformats.org/officeDocument/2006/relationships/notesMaster" Target="/ppt/notesMasters/notesMaster1.xml" Id="Rc2e4176616764866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bb9a14d15c824edc" /><Relationship Type="http://schemas.openxmlformats.org/officeDocument/2006/relationships/notesMaster" Target="/ppt/notesMasters/notesMaster1.xml" Id="R0c07ae85e4e144f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9fdf8a5f7b44001" /><Relationship Type="http://schemas.openxmlformats.org/officeDocument/2006/relationships/notesMaster" Target="/ppt/notesMasters/notesMaster1.xml" Id="R026094fa24b34330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eb86e9499b6043cf" /><Relationship Type="http://schemas.openxmlformats.org/officeDocument/2006/relationships/notesMaster" Target="/ppt/notesMasters/notesMaster1.xml" Id="Rbbd7035734dc4633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07d2eb0cd18e48aa" /><Relationship Type="http://schemas.openxmlformats.org/officeDocument/2006/relationships/notesMaster" Target="/ppt/notesMasters/notesMaster1.xml" Id="R964e2afc8eda45ba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1277143883e24b1d" /><Relationship Type="http://schemas.openxmlformats.org/officeDocument/2006/relationships/notesMaster" Target="/ppt/notesMasters/notesMaster1.xml" Id="R1716bab962274b50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380527760d8e417b" /><Relationship Type="http://schemas.openxmlformats.org/officeDocument/2006/relationships/notesMaster" Target="/ppt/notesMasters/notesMaster1.xml" Id="Reb4fbc660d1a43e4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f605ceccaea14bcf" /><Relationship Type="http://schemas.openxmlformats.org/officeDocument/2006/relationships/notesMaster" Target="/ppt/notesMasters/notesMaster1.xml" Id="R609478f66166413d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072bf11bb21440c9" /><Relationship Type="http://schemas.openxmlformats.org/officeDocument/2006/relationships/notesMaster" Target="/ppt/notesMasters/notesMaster1.xml" Id="R92233f7148194982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f88850053d54495c" /><Relationship Type="http://schemas.openxmlformats.org/officeDocument/2006/relationships/notesMaster" Target="/ppt/notesMasters/notesMaster1.xml" Id="R97d0e869ac1740ce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0c9c524be4ec4980" /><Relationship Type="http://schemas.openxmlformats.org/officeDocument/2006/relationships/notesMaster" Target="/ppt/notesMasters/notesMaster1.xml" Id="Rc188a4fd885c4703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32e465f4e6594c0b" /><Relationship Type="http://schemas.openxmlformats.org/officeDocument/2006/relationships/notesMaster" Target="/ppt/notesMasters/notesMaster1.xml" Id="R94aa3713e06d4462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fb1452a54cae41ae" /><Relationship Type="http://schemas.openxmlformats.org/officeDocument/2006/relationships/notesMaster" Target="/ppt/notesMasters/notesMaster1.xml" Id="R29e9c048c4574c1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4527f0d35904574" /><Relationship Type="http://schemas.openxmlformats.org/officeDocument/2006/relationships/notesMaster" Target="/ppt/notesMasters/notesMaster1.xml" Id="R6637dde394a641f9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65c44b87b16447bd" /><Relationship Type="http://schemas.openxmlformats.org/officeDocument/2006/relationships/notesMaster" Target="/ppt/notesMasters/notesMaster1.xml" Id="R5623d0b24fe14eb1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692d084cde6c4a04" /><Relationship Type="http://schemas.openxmlformats.org/officeDocument/2006/relationships/notesMaster" Target="/ppt/notesMasters/notesMaster1.xml" Id="Reb18be78cf3d43bd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33e2603290844100" /><Relationship Type="http://schemas.openxmlformats.org/officeDocument/2006/relationships/notesMaster" Target="/ppt/notesMasters/notesMaster1.xml" Id="Rb1e944e13f164332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9c2c6c2e39b44cfd" /><Relationship Type="http://schemas.openxmlformats.org/officeDocument/2006/relationships/notesMaster" Target="/ppt/notesMasters/notesMaster1.xml" Id="Rb685a4e182094b61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95bdfad346914511" /><Relationship Type="http://schemas.openxmlformats.org/officeDocument/2006/relationships/notesMaster" Target="/ppt/notesMasters/notesMaster1.xml" Id="Rc607d27ad71849eb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55762f1eff3b4ee6" /><Relationship Type="http://schemas.openxmlformats.org/officeDocument/2006/relationships/notesMaster" Target="/ppt/notesMasters/notesMaster1.xml" Id="Rc4f6711043694ebf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d737db2a312a4131" /><Relationship Type="http://schemas.openxmlformats.org/officeDocument/2006/relationships/notesMaster" Target="/ppt/notesMasters/notesMaster1.xml" Id="R260352df50834a7d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01eeb6ae053d441a" /><Relationship Type="http://schemas.openxmlformats.org/officeDocument/2006/relationships/notesMaster" Target="/ppt/notesMasters/notesMaster1.xml" Id="R26609df9c3544b6e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a7023fe88fca4d14" /><Relationship Type="http://schemas.openxmlformats.org/officeDocument/2006/relationships/notesMaster" Target="/ppt/notesMasters/notesMaster1.xml" Id="R19a1c5f4560e4870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f4d67adf1d174317" /><Relationship Type="http://schemas.openxmlformats.org/officeDocument/2006/relationships/notesMaster" Target="/ppt/notesMasters/notesMaster1.xml" Id="R6a9995ba881c459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87a0fcfede14dec" /><Relationship Type="http://schemas.openxmlformats.org/officeDocument/2006/relationships/notesMaster" Target="/ppt/notesMasters/notesMaster1.xml" Id="R1d58d19a152247b6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e81043ddc52f4687" /><Relationship Type="http://schemas.openxmlformats.org/officeDocument/2006/relationships/notesMaster" Target="/ppt/notesMasters/notesMaster1.xml" Id="R454ec80694c54ae4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9cb84700996442b0" /><Relationship Type="http://schemas.openxmlformats.org/officeDocument/2006/relationships/notesMaster" Target="/ppt/notesMasters/notesMaster1.xml" Id="Ra7c152523dea4740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477a0e0609b64fb6" /><Relationship Type="http://schemas.openxmlformats.org/officeDocument/2006/relationships/notesMaster" Target="/ppt/notesMasters/notesMaster1.xml" Id="Rbdac51831c3c4c6b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cd2392ca07ed4e90" /><Relationship Type="http://schemas.openxmlformats.org/officeDocument/2006/relationships/notesMaster" Target="/ppt/notesMasters/notesMaster1.xml" Id="Re457339545d843a1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a90a412853d34b76" /><Relationship Type="http://schemas.openxmlformats.org/officeDocument/2006/relationships/notesMaster" Target="/ppt/notesMasters/notesMaster1.xml" Id="R73d11b1f6da846f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e489e0867446c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d2f61b10e8447a7" /><Relationship Type="http://schemas.openxmlformats.org/officeDocument/2006/relationships/slideLayout" Target="/ppt/slideLayouts/slideLayout1.xml" Id="R546ee98c7950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6ee98c79504f7a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c0e7db4c2466d" /><Relationship Type="http://schemas.openxmlformats.org/officeDocument/2006/relationships/image" Target="/ppt/media/image.png" Id="R2d96e11cd0314be5" /><Relationship Type="http://schemas.openxmlformats.org/officeDocument/2006/relationships/notesSlide" Target="/ppt/notesSlides/notesSlide1.xml" Id="R4eeca3ed6e6c4b7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3874a195f47da" /><Relationship Type="http://schemas.openxmlformats.org/officeDocument/2006/relationships/image" Target="/ppt/media/image3.png" Id="R8e692f01e51a44c1" /><Relationship Type="http://schemas.openxmlformats.org/officeDocument/2006/relationships/notesSlide" Target="/ppt/notesSlides/notesSlide10.xml" Id="R438dc10e053f4cc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217a4c6fd4ae4" /><Relationship Type="http://schemas.openxmlformats.org/officeDocument/2006/relationships/image" Target="/ppt/media/image4.png" Id="Ra308967b59364955" /><Relationship Type="http://schemas.openxmlformats.org/officeDocument/2006/relationships/notesSlide" Target="/ppt/notesSlides/notesSlide11.xml" Id="R6a9cdc42adba4ac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d1ea963764be4" /><Relationship Type="http://schemas.openxmlformats.org/officeDocument/2006/relationships/notesSlide" Target="/ppt/notesSlides/notesSlide12.xml" Id="Red953fca91e94c0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32b9b06ad4704" /><Relationship Type="http://schemas.openxmlformats.org/officeDocument/2006/relationships/image" Target="/ppt/media/image5.png" Id="R4d5c4c5ff4a34567" /><Relationship Type="http://schemas.openxmlformats.org/officeDocument/2006/relationships/notesSlide" Target="/ppt/notesSlides/notesSlide13.xml" Id="R1025ebc92b714d7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308e9569f42c1" /><Relationship Type="http://schemas.openxmlformats.org/officeDocument/2006/relationships/notesSlide" Target="/ppt/notesSlides/notesSlide14.xml" Id="Re383d98ab04648a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4da9fae404c85" /><Relationship Type="http://schemas.openxmlformats.org/officeDocument/2006/relationships/image" Target="/ppt/media/image6.png" Id="Rb8a70ebfe449479a" /><Relationship Type="http://schemas.openxmlformats.org/officeDocument/2006/relationships/notesSlide" Target="/ppt/notesSlides/notesSlide15.xml" Id="R961d56cfdf374a2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4417e077f4a0a" /><Relationship Type="http://schemas.openxmlformats.org/officeDocument/2006/relationships/image" Target="/ppt/media/image7.png" Id="Rd1a66c3bf7234ab5" /><Relationship Type="http://schemas.openxmlformats.org/officeDocument/2006/relationships/notesSlide" Target="/ppt/notesSlides/notesSlide16.xml" Id="Rd4a10e7cc55c40f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1671173a24d61" /><Relationship Type="http://schemas.openxmlformats.org/officeDocument/2006/relationships/notesSlide" Target="/ppt/notesSlides/notesSlide17.xml" Id="Rcb055a6fe6b04f6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b4699a25e4ef9" /><Relationship Type="http://schemas.openxmlformats.org/officeDocument/2006/relationships/notesSlide" Target="/ppt/notesSlides/notesSlide18.xml" Id="R8917a707687f4a7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490e7ee76420c" /><Relationship Type="http://schemas.openxmlformats.org/officeDocument/2006/relationships/image" Target="/ppt/media/image8.png" Id="R1ce5d1989417469d" /><Relationship Type="http://schemas.openxmlformats.org/officeDocument/2006/relationships/notesSlide" Target="/ppt/notesSlides/notesSlide19.xml" Id="Rd3ea759ab7454f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89bae01e14526" /><Relationship Type="http://schemas.openxmlformats.org/officeDocument/2006/relationships/notesSlide" Target="/ppt/notesSlides/notesSlide2.xml" Id="Rf065781c5eb3444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fa369f01d4d07" /><Relationship Type="http://schemas.openxmlformats.org/officeDocument/2006/relationships/image" Target="/ppt/media/image9.png" Id="R2130669ae92b4334" /><Relationship Type="http://schemas.openxmlformats.org/officeDocument/2006/relationships/notesSlide" Target="/ppt/notesSlides/notesSlide20.xml" Id="R881429e0c11c4e19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2bcd9be7a4836" /><Relationship Type="http://schemas.openxmlformats.org/officeDocument/2006/relationships/notesSlide" Target="/ppt/notesSlides/notesSlide21.xml" Id="R06badd2e767f426b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d57dd5d294dba" /><Relationship Type="http://schemas.openxmlformats.org/officeDocument/2006/relationships/notesSlide" Target="/ppt/notesSlides/notesSlide22.xml" Id="R400f410348934679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e5148077c4400" /><Relationship Type="http://schemas.openxmlformats.org/officeDocument/2006/relationships/image" Target="/ppt/media/image10.png" Id="Rf118d3000d9a45c1" /><Relationship Type="http://schemas.openxmlformats.org/officeDocument/2006/relationships/notesSlide" Target="/ppt/notesSlides/notesSlide23.xml" Id="R6f304234d1ba42a0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e3f437ac24762" /><Relationship Type="http://schemas.openxmlformats.org/officeDocument/2006/relationships/image" Target="/ppt/media/image11.png" Id="R2129c6d0f80148c5" /><Relationship Type="http://schemas.openxmlformats.org/officeDocument/2006/relationships/notesSlide" Target="/ppt/notesSlides/notesSlide24.xml" Id="R7a1ae2c1f2664b52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bffd04fb649db" /><Relationship Type="http://schemas.openxmlformats.org/officeDocument/2006/relationships/image" Target="/ppt/media/image12.png" Id="Rd3e8605878d84e12" /><Relationship Type="http://schemas.openxmlformats.org/officeDocument/2006/relationships/notesSlide" Target="/ppt/notesSlides/notesSlide25.xml" Id="R350776935a8b412e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d2b7dbea04d49" /><Relationship Type="http://schemas.openxmlformats.org/officeDocument/2006/relationships/notesSlide" Target="/ppt/notesSlides/notesSlide26.xml" Id="Rc60e611ad3f94438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7bde713164141" /><Relationship Type="http://schemas.openxmlformats.org/officeDocument/2006/relationships/image" Target="/ppt/media/image13.png" Id="R619a5abcbca64b8b" /><Relationship Type="http://schemas.openxmlformats.org/officeDocument/2006/relationships/notesSlide" Target="/ppt/notesSlides/notesSlide27.xml" Id="Rb07843a98f1e4571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72b2dc890470c" /><Relationship Type="http://schemas.openxmlformats.org/officeDocument/2006/relationships/notesSlide" Target="/ppt/notesSlides/notesSlide28.xml" Id="Re48b696dca954dcc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bb38c51874471" /><Relationship Type="http://schemas.openxmlformats.org/officeDocument/2006/relationships/image" Target="/ppt/media/image14.png" Id="Rb92d55d889df4390" /><Relationship Type="http://schemas.openxmlformats.org/officeDocument/2006/relationships/notesSlide" Target="/ppt/notesSlides/notesSlide29.xml" Id="R53ed6182796341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9a708c684ae0" /><Relationship Type="http://schemas.openxmlformats.org/officeDocument/2006/relationships/notesSlide" Target="/ppt/notesSlides/notesSlide3.xml" Id="R233a2fd2b543471e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b20de05474f50" /><Relationship Type="http://schemas.openxmlformats.org/officeDocument/2006/relationships/notesSlide" Target="/ppt/notesSlides/notesSlide30.xml" Id="R3b6d3ab2343d4475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6d6b79f2a45eb" /><Relationship Type="http://schemas.openxmlformats.org/officeDocument/2006/relationships/image" Target="/ppt/media/image15.png" Id="R195ae1c9f99d4557" /><Relationship Type="http://schemas.openxmlformats.org/officeDocument/2006/relationships/notesSlide" Target="/ppt/notesSlides/notesSlide31.xml" Id="R846bd1e2a1544fea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cd188db2a453e" /><Relationship Type="http://schemas.openxmlformats.org/officeDocument/2006/relationships/notesSlide" Target="/ppt/notesSlides/notesSlide32.xml" Id="Ra709f6d2533943be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68facb88e4910" /><Relationship Type="http://schemas.openxmlformats.org/officeDocument/2006/relationships/image" Target="/ppt/media/image16.png" Id="R40939066fa5e42d2" /><Relationship Type="http://schemas.openxmlformats.org/officeDocument/2006/relationships/notesSlide" Target="/ppt/notesSlides/notesSlide33.xml" Id="R6933b0374a41487c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ef78baa6b449c" /><Relationship Type="http://schemas.openxmlformats.org/officeDocument/2006/relationships/notesSlide" Target="/ppt/notesSlides/notesSlide34.xml" Id="R6969750cee6f447e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55721c7c94962" /><Relationship Type="http://schemas.openxmlformats.org/officeDocument/2006/relationships/image" Target="/ppt/media/image17.png" Id="R0bca416e618b470e" /><Relationship Type="http://schemas.openxmlformats.org/officeDocument/2006/relationships/notesSlide" Target="/ppt/notesSlides/notesSlide35.xml" Id="R683d215610da49b7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777e9a41648c4" /><Relationship Type="http://schemas.openxmlformats.org/officeDocument/2006/relationships/notesSlide" Target="/ppt/notesSlides/notesSlide36.xml" Id="R439576711ac846ea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3cc9136714230" /><Relationship Type="http://schemas.openxmlformats.org/officeDocument/2006/relationships/image" Target="/ppt/media/image18.png" Id="R90da9542c754427d" /><Relationship Type="http://schemas.openxmlformats.org/officeDocument/2006/relationships/notesSlide" Target="/ppt/notesSlides/notesSlide37.xml" Id="R7a245d9996654ca7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30647e6494213" /><Relationship Type="http://schemas.openxmlformats.org/officeDocument/2006/relationships/notesSlide" Target="/ppt/notesSlides/notesSlide38.xml" Id="R1a354fa389174fff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fcda4250040aa" /><Relationship Type="http://schemas.openxmlformats.org/officeDocument/2006/relationships/image" Target="/ppt/media/image19.png" Id="R6e1d825130e140fe" /><Relationship Type="http://schemas.openxmlformats.org/officeDocument/2006/relationships/notesSlide" Target="/ppt/notesSlides/notesSlide39.xml" Id="R8bc9e9bb8dfb46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6636f4a294d58" /><Relationship Type="http://schemas.openxmlformats.org/officeDocument/2006/relationships/notesSlide" Target="/ppt/notesSlides/notesSlide4.xml" Id="Reea710dcb16f48a7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7cd76bcb54d43" /><Relationship Type="http://schemas.openxmlformats.org/officeDocument/2006/relationships/notesSlide" Target="/ppt/notesSlides/notesSlide40.xml" Id="Rd9ac67d5a0aa4792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296c9241b4037" /><Relationship Type="http://schemas.openxmlformats.org/officeDocument/2006/relationships/notesSlide" Target="/ppt/notesSlides/notesSlide41.xml" Id="Rffe08db0ef7241bf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00adf7af8408e" /><Relationship Type="http://schemas.openxmlformats.org/officeDocument/2006/relationships/notesSlide" Target="/ppt/notesSlides/notesSlide42.xml" Id="R5db81404a6d04684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54b7be9414eff" /><Relationship Type="http://schemas.openxmlformats.org/officeDocument/2006/relationships/notesSlide" Target="/ppt/notesSlides/notesSlide43.xml" Id="R304926a735124c4b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d3a357ba84a88" /><Relationship Type="http://schemas.openxmlformats.org/officeDocument/2006/relationships/notesSlide" Target="/ppt/notesSlides/notesSlide44.xml" Id="R6af3cf15489c4e52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c47d4bdaa4fa4" /><Relationship Type="http://schemas.openxmlformats.org/officeDocument/2006/relationships/notesSlide" Target="/ppt/notesSlides/notesSlide45.xml" Id="R261e4f9f6c2b4d1a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633995dd446ac" /><Relationship Type="http://schemas.openxmlformats.org/officeDocument/2006/relationships/image" Target="/ppt/media/image20.png" Id="R2d4e5ae4b448401f" /><Relationship Type="http://schemas.openxmlformats.org/officeDocument/2006/relationships/notesSlide" Target="/ppt/notesSlides/notesSlide46.xml" Id="R2175367e95f04178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259b92f2e4586" /><Relationship Type="http://schemas.openxmlformats.org/officeDocument/2006/relationships/image" Target="/ppt/media/image21.png" Id="R109638c600544d0c" /><Relationship Type="http://schemas.openxmlformats.org/officeDocument/2006/relationships/notesSlide" Target="/ppt/notesSlides/notesSlide47.xml" Id="R4b9d752ee52149f2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ddd7b16f14c62" /><Relationship Type="http://schemas.openxmlformats.org/officeDocument/2006/relationships/notesSlide" Target="/ppt/notesSlides/notesSlide48.xml" Id="R334e248b11a24f34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cc040147c4358" /><Relationship Type="http://schemas.openxmlformats.org/officeDocument/2006/relationships/notesSlide" Target="/ppt/notesSlides/notesSlide49.xml" Id="R4523bfc877aa42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cdf08c976482b" /><Relationship Type="http://schemas.openxmlformats.org/officeDocument/2006/relationships/notesSlide" Target="/ppt/notesSlides/notesSlide5.xml" Id="R65d990039bba4231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be587b2a5481a" /><Relationship Type="http://schemas.openxmlformats.org/officeDocument/2006/relationships/notesSlide" Target="/ppt/notesSlides/notesSlide50.xml" Id="R50807916c36644ec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8da7860264387" /><Relationship Type="http://schemas.openxmlformats.org/officeDocument/2006/relationships/notesSlide" Target="/ppt/notesSlides/notesSlide51.xml" Id="Refebc527c3c44e24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6f4dce236428a" /><Relationship Type="http://schemas.openxmlformats.org/officeDocument/2006/relationships/notesSlide" Target="/ppt/notesSlides/notesSlide52.xml" Id="R001652598641455b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1600fa93d4305" /><Relationship Type="http://schemas.openxmlformats.org/officeDocument/2006/relationships/notesSlide" Target="/ppt/notesSlides/notesSlide53.xml" Id="Rc970b46cbe6548f5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7f111bc1646fa" /><Relationship Type="http://schemas.openxmlformats.org/officeDocument/2006/relationships/image" Target="/ppt/media/image22.png" Id="R29b22e1a9f3044d3" /><Relationship Type="http://schemas.openxmlformats.org/officeDocument/2006/relationships/notesSlide" Target="/ppt/notesSlides/notesSlide54.xml" Id="R8b4ae43e08464fcf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e6c80b36d4be9" /><Relationship Type="http://schemas.openxmlformats.org/officeDocument/2006/relationships/notesSlide" Target="/ppt/notesSlides/notesSlide55.xml" Id="R41427a9183de4d4c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9731cf8cd4b6f" /><Relationship Type="http://schemas.openxmlformats.org/officeDocument/2006/relationships/notesSlide" Target="/ppt/notesSlides/notesSlide56.xml" Id="R5a7c14d912d649a6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b5054f16b4116" /><Relationship Type="http://schemas.openxmlformats.org/officeDocument/2006/relationships/image" Target="/ppt/media/image23.png" Id="R4e0d01af3158465e" /><Relationship Type="http://schemas.openxmlformats.org/officeDocument/2006/relationships/notesSlide" Target="/ppt/notesSlides/notesSlide57.xml" Id="Rf43dbb375c5e44cf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eda80eaf44d68" /><Relationship Type="http://schemas.openxmlformats.org/officeDocument/2006/relationships/notesSlide" Target="/ppt/notesSlides/notesSlide58.xml" Id="Rb125fe14e65542c9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53fdf600b4b64" /><Relationship Type="http://schemas.openxmlformats.org/officeDocument/2006/relationships/notesSlide" Target="/ppt/notesSlides/notesSlide59.xml" Id="R2eafe62a8973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1f75cf1ab4ce0" /><Relationship Type="http://schemas.openxmlformats.org/officeDocument/2006/relationships/notesSlide" Target="/ppt/notesSlides/notesSlide6.xml" Id="R4d59215cb3f94197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3a16dc70a4fb5" /><Relationship Type="http://schemas.openxmlformats.org/officeDocument/2006/relationships/notesSlide" Target="/ppt/notesSlides/notesSlide60.xml" Id="R197a9c821e8e46d7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2b4456ae4447c" /><Relationship Type="http://schemas.openxmlformats.org/officeDocument/2006/relationships/image" Target="/ppt/media/image24.png" Id="Ra6a03e56b215495f" /><Relationship Type="http://schemas.openxmlformats.org/officeDocument/2006/relationships/notesSlide" Target="/ppt/notesSlides/notesSlide61.xml" Id="Rca0b65ecd7ca4ade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0d662e1274455" /><Relationship Type="http://schemas.openxmlformats.org/officeDocument/2006/relationships/image" Target="/ppt/media/image25.png" Id="R78fc148f5ad146c6" /><Relationship Type="http://schemas.openxmlformats.org/officeDocument/2006/relationships/notesSlide" Target="/ppt/notesSlides/notesSlide62.xml" Id="Re7d41f72f47841aa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01ec3a80b4c42" /><Relationship Type="http://schemas.openxmlformats.org/officeDocument/2006/relationships/notesSlide" Target="/ppt/notesSlides/notesSlide63.xml" Id="R8275a573712f4000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4a538fb6d4845" /><Relationship Type="http://schemas.openxmlformats.org/officeDocument/2006/relationships/notesSlide" Target="/ppt/notesSlides/notesSlide64.xml" Id="Ra738fa3b4e1c468f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fab81fe5f40be" /><Relationship Type="http://schemas.openxmlformats.org/officeDocument/2006/relationships/image" Target="/ppt/media/image26.png" Id="Rd02369397bcb4ac0" /><Relationship Type="http://schemas.openxmlformats.org/officeDocument/2006/relationships/notesSlide" Target="/ppt/notesSlides/notesSlide65.xml" Id="Rbde02085c1fd4dcb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ab07c7a4d4d47" /><Relationship Type="http://schemas.openxmlformats.org/officeDocument/2006/relationships/image" Target="/ppt/media/image27.png" Id="R477a732eb90c4ec6" /><Relationship Type="http://schemas.openxmlformats.org/officeDocument/2006/relationships/notesSlide" Target="/ppt/notesSlides/notesSlide66.xml" Id="Refe435ca1b8a400e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e2e287019491e" /><Relationship Type="http://schemas.openxmlformats.org/officeDocument/2006/relationships/notesSlide" Target="/ppt/notesSlides/notesSlide67.xml" Id="R813291fc8b934bd3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5e57aa103489a" /><Relationship Type="http://schemas.openxmlformats.org/officeDocument/2006/relationships/notesSlide" Target="/ppt/notesSlides/notesSlide68.xml" Id="R0d163c12157b4d61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d49b4d092426d" /><Relationship Type="http://schemas.openxmlformats.org/officeDocument/2006/relationships/image" Target="/ppt/media/image28.png" Id="Rc1c7770ade73421b" /><Relationship Type="http://schemas.openxmlformats.org/officeDocument/2006/relationships/notesSlide" Target="/ppt/notesSlides/notesSlide69.xml" Id="R9d59fbf6ec0041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79b90c6be46ab" /><Relationship Type="http://schemas.openxmlformats.org/officeDocument/2006/relationships/notesSlide" Target="/ppt/notesSlides/notesSlide7.xml" Id="Rcf9314d03e204af6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a9c108cb242de" /><Relationship Type="http://schemas.openxmlformats.org/officeDocument/2006/relationships/notesSlide" Target="/ppt/notesSlides/notesSlide70.xml" Id="Rff8f17896f874547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1cce2a6c140a9" /><Relationship Type="http://schemas.openxmlformats.org/officeDocument/2006/relationships/image" Target="/ppt/media/image29.png" Id="Rd67588cdd9e14b7b" /><Relationship Type="http://schemas.openxmlformats.org/officeDocument/2006/relationships/notesSlide" Target="/ppt/notesSlides/notesSlide71.xml" Id="Rd0d161d7e4d54e9b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696853e414c35" /><Relationship Type="http://schemas.openxmlformats.org/officeDocument/2006/relationships/notesSlide" Target="/ppt/notesSlides/notesSlide72.xml" Id="R74e4f7da401e4a62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5c0c481ae4d4e" /><Relationship Type="http://schemas.openxmlformats.org/officeDocument/2006/relationships/image" Target="/ppt/media/image30.png" Id="Rb958b819dbe34d5c" /><Relationship Type="http://schemas.openxmlformats.org/officeDocument/2006/relationships/notesSlide" Target="/ppt/notesSlides/notesSlide73.xml" Id="Rf0fd7241a40340e4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d5c5b0fad48ca" /><Relationship Type="http://schemas.openxmlformats.org/officeDocument/2006/relationships/notesSlide" Target="/ppt/notesSlides/notesSlide74.xml" Id="Rea305144ec5f46a9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2e875d89743a1" /><Relationship Type="http://schemas.openxmlformats.org/officeDocument/2006/relationships/notesSlide" Target="/ppt/notesSlides/notesSlide75.xml" Id="Ra7329d9035474016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b24b4151747bc" /><Relationship Type="http://schemas.openxmlformats.org/officeDocument/2006/relationships/notesSlide" Target="/ppt/notesSlides/notesSlide76.xml" Id="Rabc2fd48f7344da2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87d5f7fbc40e4" /><Relationship Type="http://schemas.openxmlformats.org/officeDocument/2006/relationships/notesSlide" Target="/ppt/notesSlides/notesSlide77.xml" Id="Rcaaa5179403a455b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6c07310e449f2" /><Relationship Type="http://schemas.openxmlformats.org/officeDocument/2006/relationships/image" Target="/ppt/media/image31.png" Id="Rea25aa2ed0d34517" /><Relationship Type="http://schemas.openxmlformats.org/officeDocument/2006/relationships/notesSlide" Target="/ppt/notesSlides/notesSlide78.xml" Id="R52c0a30c0923408c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07e1d1b454175" /><Relationship Type="http://schemas.openxmlformats.org/officeDocument/2006/relationships/notesSlide" Target="/ppt/notesSlides/notesSlide79.xml" Id="R183522f99909431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760e869c943e1" /><Relationship Type="http://schemas.openxmlformats.org/officeDocument/2006/relationships/image" Target="/ppt/media/image2.png" Id="Rc4c1eae07b5445d3" /><Relationship Type="http://schemas.openxmlformats.org/officeDocument/2006/relationships/notesSlide" Target="/ppt/notesSlides/notesSlide8.xml" Id="R7eb00674f82543b7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4b5c944ac4d2a" /><Relationship Type="http://schemas.openxmlformats.org/officeDocument/2006/relationships/notesSlide" Target="/ppt/notesSlides/notesSlide80.xml" Id="R431f0962bae541f5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c674eff8a4efe" /><Relationship Type="http://schemas.openxmlformats.org/officeDocument/2006/relationships/notesSlide" Target="/ppt/notesSlides/notesSlide81.xml" Id="R8f23e489fdb04ff4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68f8764cf427a" /><Relationship Type="http://schemas.openxmlformats.org/officeDocument/2006/relationships/notesSlide" Target="/ppt/notesSlides/notesSlide82.xml" Id="R24a6ef42fa7446a8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9512030cd40c2" /><Relationship Type="http://schemas.openxmlformats.org/officeDocument/2006/relationships/notesSlide" Target="/ppt/notesSlides/notesSlide83.xml" Id="R78614fdc36a04ab6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9b3336bd14a38" /><Relationship Type="http://schemas.openxmlformats.org/officeDocument/2006/relationships/notesSlide" Target="/ppt/notesSlides/notesSlide84.xml" Id="R6f782182ca954b65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68f79f6364130" /><Relationship Type="http://schemas.openxmlformats.org/officeDocument/2006/relationships/notesSlide" Target="/ppt/notesSlides/notesSlide85.xml" Id="R81c722fab7764349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f3e0fd3674f52" /><Relationship Type="http://schemas.openxmlformats.org/officeDocument/2006/relationships/notesSlide" Target="/ppt/notesSlides/notesSlide86.xml" Id="Rc32f99507af34fdd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30a118d9044a9" /><Relationship Type="http://schemas.openxmlformats.org/officeDocument/2006/relationships/notesSlide" Target="/ppt/notesSlides/notesSlide87.xml" Id="R8c1134eb749e45e7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f2084e32d4b10" /><Relationship Type="http://schemas.openxmlformats.org/officeDocument/2006/relationships/notesSlide" Target="/ppt/notesSlides/notesSlide88.xml" Id="R9200912f9e6b456e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657da8dd8472c" /><Relationship Type="http://schemas.openxmlformats.org/officeDocument/2006/relationships/notesSlide" Target="/ppt/notesSlides/notesSlide89.xml" Id="Rfc5700cc9b6b496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063d85c4c4400" /><Relationship Type="http://schemas.openxmlformats.org/officeDocument/2006/relationships/notesSlide" Target="/ppt/notesSlides/notesSlide9.xml" Id="Rba26e821c2a6486d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67c6e6964433a" /><Relationship Type="http://schemas.openxmlformats.org/officeDocument/2006/relationships/notesSlide" Target="/ppt/notesSlides/notesSlide90.xml" Id="Rbe0bd7c60214488f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ce00bb39b447d" /><Relationship Type="http://schemas.openxmlformats.org/officeDocument/2006/relationships/notesSlide" Target="/ppt/notesSlides/notesSlide91.xml" Id="Rb5d5ea99441e4677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ddabae20f43bf" /><Relationship Type="http://schemas.openxmlformats.org/officeDocument/2006/relationships/notesSlide" Target="/ppt/notesSlides/notesSlide92.xml" Id="Rfae482543fe149c6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a15e3ece1471e" /><Relationship Type="http://schemas.openxmlformats.org/officeDocument/2006/relationships/notesSlide" Target="/ppt/notesSlides/notesSlide93.xml" Id="R735c7705fecf45a6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61585d8f4488b" /><Relationship Type="http://schemas.openxmlformats.org/officeDocument/2006/relationships/image" Target="/ppt/media/image32.png" Id="R52b3a754bc5d4b07" /><Relationship Type="http://schemas.openxmlformats.org/officeDocument/2006/relationships/notesSlide" Target="/ppt/notesSlides/notesSlide94.xml" Id="Rc362d69727c7429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425121D-1DA5-4819-B6F7-ABC511B60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53C948E-673F-47FB-B41C-BA1C8554C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01BC3EC-64E8-4165-B8FF-7E203330C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0062837-CD46-4634-A6E2-FAA33F7FD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3232"/>
            <a:ext cx="5394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43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518DB8B-B8A0-4B3C-BED8-7A9493FE4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508760"/>
            <a:ext cx="5394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eksiksiz profesyonel çözüm</a:t>
            </a:r>
            <a:endParaRPr sz="2500"/>
          </a:p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modern hareketli şirketler için</a:t>
            </a:r>
            <a:endParaRPr sz="25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4FBB56B-3511-44DD-AB2F-8BCB3F237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77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>
                <a:solidFill>
                  <a:srgbClr val="66716A"/>
                </a:solidFill>
                <a:latin typeface="Aptos"/>
                <a:ea typeface="Aptos"/>
                <a:cs typeface="Aptos"/>
              </a:rPr>
              <a:t>yerine anketten faturaya: müşterileri, işleri, 3D oda taramalarını, envanteri, fiyatlandırmayı, filo, personel, depolama, finans ve vergi özetlerini bir uygulamada yönetmek.</a:t>
            </a:r>
            <a:endParaRPr sz="15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AFD57CD2-7C05-4C89-836F-607CDB509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224528"/>
            <a:ext cx="21488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FEBC0"/>
          </a:solidFill>
          <a:ln xmlns:a="http://schemas.openxmlformats.org/drawingml/2006/main"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04ABDCEE-E9D9-4B98-B4DE-8634B1F1C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311396"/>
            <a:ext cx="19293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3 gün ücretsiz deneyin</a:t>
            </a:r>
            <a:endParaRPr sz="8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7AF37F73-1DA3-4F63-BB7E-C6B104FC5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4224528"/>
            <a:ext cx="150876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BBA9CCFF-A64D-467E-9D20-FCE8F7642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4311396"/>
            <a:ext cx="128930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iPhone &amp; iPad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75F48DE7-3F1A-4605-986D-B465103F9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0016" y="4224528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73058C8A-17E5-4B4E-BC96-911944ABE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9744" y="4311396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</a:t>
            </a:r>
            <a:endParaRPr sz="850"/>
          </a:p>
        </p:txBody>
      </p:sp>
      <p:pic>
        <p:nvPicPr>
          <p:cNvPr id="2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96e11cd0314be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3705" y="502920"/>
            <a:ext cx="4217670" cy="56235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43935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D5CD018-BF4B-428C-B35E-1D0B642DD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6C7C304-665F-4B3E-9BA5-E9E8EA1FD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E809401-E043-4168-BD74-9B4B28BF2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CAFA78B-1B93-45CC-BFC5-4CE1CC4B2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calet panosu: kontrol merkeziniz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0CA4EED-FC12-408B-A526-05B329672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ana ekran anahtar metrikleri bir araya getirir ve anında netlik sağlar.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FA701B4-8EAE-4FDF-89A4-37A03B922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açık ve programlanmış işler listeler arasında arama yapmadan görülebilir.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alıntılar, ödenen tutarlar, ödenmemiş ödemeler ve aylık gelir doğrudan ana ekranda görünür.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yaklaşan randevular bir sonraki iş günü için hazırlanmanıza yardımcı olur.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gıçlar gerektiğinde gizlenebilir - müşteri toplantıları sırasında veya çalışan görüşünde yararlıdır.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692f01e51a44c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84BAB31-C85C-41B3-A615-7EE0494A9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F62F691-5C03-42B9-BEAD-FC6A4C4FA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Genel Genel Bakış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BEFA8C7-1DC0-42E0-B5DD-BAAF7D794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55CB241-8EEE-4E9D-AD46-436D5E0FA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gular Rakamlar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8BD6794-2C21-4F54-907F-83FC95D2A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231615D-62CF-4E7D-A20F-7F5854C61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yeler atamalar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4897583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569EFFA-51CB-4D62-B167-7924E6F01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D7029DA-9726-42AF-9425-493C4E13B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5C0D1AF-E40D-40CF-8DE4-EFC44E6E4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66D6361-DCAE-4900-B65A-29A29A18C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 bakışta her şey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1EFA665-3BA5-4E55-B37E-F3B95B045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uygulama verilerden daha fazlasını gösterir - öncelikleri gösterir.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08967b5936495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5CE40C4-A140-40E8-B716-AC03AD07F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açık görevler, gelir, ödemeler ve randevular uygulamayı başlatır başlatmaz görünür.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79487561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C8F1C3A-4158-4999-861D-1D9AFB926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62D6F64-DF84-4855-BEEC-1613D5DEA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693191F-286A-4D4A-98A7-6FCA7B07F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B0773A7-0DD7-4E79-8642-4F2813A58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günlük avantajınız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3FC93B6-30D4-49C7-8D61-3673F6634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panosu zaman kazandırır, çünkü önemli bilgiler artık farklı yerlerde bulunmamalıdır.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1F093BF-1275-4C63-9FB0-6B317C2A2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mal sahipleri, hangi işlerin açık olduğunu ve hangi faturaların ödendiğini hemen görebilirler.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sayıda alacaklılar erken tespit edilir - nakit akışı bir sorun haline gelmeden önce.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cari ay şeffaf olmaya devam ediyor.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sayıda atamalar ve operasyonel görevler finansal bilgilerle birlikte görüntülenir.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0065B48-FEB4-437B-84B2-D6FE7BF9B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daha fazla görünürlük, daha az soru, daha az arama ve daha hızlı karar anlamına gelir.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2865240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82865A9-0EF3-4505-8E88-CDC86C801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6032D02-5B76-4723-9E6C-15BE7999D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2DF5C92-07FD-4D04-83EB-325F93B09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AB79C00-FEAC-4082-BF56-F01E94B83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yeni işler için başlangıç noktası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1288415-CBC9-4BD8-B578-512827160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caşlık doğrudan ana ekranda başlar.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CE6A7C4-E35D-4655-BDCC-410EF2F8B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 hemen yeni işler yaratın.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lu atamalar ve metrikler görünür kalır.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ana ekran kasıtlı olarak sakin ve dağınıktır - hem ofiste hem de müşterilerle önemlidir.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5c4c5ff4a345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6B3D8B1-45B5-4C02-AEF1-C671D58A4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95CEAE5-44B0-4B24-86D2-5E7F7B5B5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yeni iş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F117F53-2E65-4EDC-83DE-F82EC9B0A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B4D20AE8-D16B-405C-8C41-2B430BFB7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hızlı başlangıç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18A75C7-B801-4E6A-914A-6044DCB3C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1245C31-48E9-43AF-ACF0-D9BD06F0D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uygulama için inşa edilmiş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22363859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D738F3A-A61D-4074-A039-6F0286002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8FDDBFA-7B75-4B63-8A28-0353E146F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7D087F5-4CFB-4676-BB47-7FFED35BA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2A0C0B3-0BA9-41D5-A70E-2DF907D09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. Bölüm 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95CBB8B-7735-4D88-862E-390301E8E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cavi müşterileri profesyonel olarak yönetin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1BCAD5D-5A15-4803-B00C-796B59539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canın, kişiler, telefon numaraları, e-posta adresleri ve iş geçmişi her taşınma işinin temelini oluşturur.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857893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F332B85-A627-4E2E-AB05-65E1C9E16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D789A4C-1435-475F-A400-6325DF0A2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3947C1A-676C-40DC-8926-06CC01B00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8F6A1D6-E4E3-4CA1-980B-2B6B64A6F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cahir yönetimi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E8E7A97-E561-472F-A4FE-011AB422E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adet halinde tüm müşteri verileri yapılandırılmış ve bulunması kolay.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90D6236-1D23-4308-BA7E-7813CAF42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canın, adları, telefon numaraları ve iş geçmişleri ile müşteriler görüntülenir.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arama, mevcut kişilere hızlı erişim sağlar.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cavili bilgileri doğrudan iş, teklif ve faturalara aktarılabilir.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bu, çifte girişi önler ve belgeleri tutarlı tutar.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a70ebfe449479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1229698-2F2E-4DB2-A766-D7DBACE91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EA226D8-D86C-4EE7-80F0-3AC1968C4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son arama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F3FA9F4-7B0D-4CCA-9D28-C499230F4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C1050E6-EA89-45EE-B372-96ED4A84B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tarih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E0D162E-7F6E-4CC6-B16C-C9009999F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E14A568-6145-4DC8-81B3-D3A1B2602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Yolculuk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4377566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83556B8-8D7F-434D-AD45-A76BAD496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7DBD9D4-5942-43CD-A0A3-272AFEED1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1180981-606E-4F02-9F69-826AF7160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80DE2D4-11E8-4F15-8329-2F2B9D9E2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Koştan işe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36143D9-6694-4058-A785-C8E09B8A7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cavi gelen veriler izole olarak depolanmaz; işe bağlı kalır.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176C4B7-AF30-4E01-A27A-D2D892CBC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lu kişiler, telefon, e-posta ve WhatsApp doğrudan erişilebilir.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cahitler, katlar, asansörler, park seçenekleri ve güzergahlar yapılandırılmış bir şekilde yakalanır.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bu bilgiler daha sonra iş kağıtları, alıntılar ve planlamada yeniden kullanılabilir.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a66c3bf7234ab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02B976DA-2752-4292-90D3-CF689D3A7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87B7FF5-4284-4E46-B8FC-881CA05EE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telefon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8719D653-E948-4381-BE1E-CDED892BB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30EDB38C-0622-4116-AB7B-2AB8AE5EC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E-posta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AF37E92-0EC1-49EE-BC73-27EC546A9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94FAADC-C4FB-405D-A2F4-06BCBEF69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WhatsApp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7822267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FAE084C-2124-4FEB-BB22-C1D5CB435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9441DC4-E60F-4ACA-8332-068335216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407B9E3-8C14-4E5E-B9AC-73A709571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D556C60-BC42-40C1-9539-8AFA94F58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ofiste daha az takip sorusu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6E2814F-AA87-4D0E-9A3B-A8CC94099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bilgi yapılandırıldığında, çalışanların artık ayrıntı sormaya devam etmelerine gerek yoktur.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3FFDB27-C890-47B7-A466-1D83C078A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lu müşteri iletişim bilgileri ve iş verileri birlikte belgelenmiş kalır.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lu temaslar ve telefon numaraları hemen mevcuttur.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cahat, asansör veya park ile ilgili özel notlar kaybolmaz.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sonraki tüm belgeler aynı veri kaynağını kullanır.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B978819-9783-47D3-86EC-1E52C5505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caş iş, hareket etmeden önce düzgün bir şekilde yakalanan bilgiler kadar iyidir.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905582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373FC65-0502-4E5E-8F3D-699B3914B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2DA2055-AB1B-4DAD-8DF5-A74A0B3C1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3F73E8F-A9AF-40B7-BC89-6C2E952C5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88FE8C1-4A44-401E-9AF4-D9D20969A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. Bölüm 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A658A49-3AFA-4B2D-B30C-F78A00F88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ödemeye ilk tekliften itibaren işleri yönetin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C3AF1EB-E9D9-411A-9756-0598091A4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her işin durumunu izler ve müşterileri, adresleri, fiyatları, belgeleri ve ödemeleri bağlar.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6902628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E20DDEB-906D-431C-B985-C21901523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5E9138D-3B64-4CEB-866D-B4DEF89DD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7AD2F2D-C791-4504-B09A-7CB7DABBC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85C4FA5-C655-416E-B051-65114F883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cah yönetimi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C1595BB-9511-4C66-9DB8-63AE60CCB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bir iş sadece depolanmaz - tüm süreç boyunca yönlendirilir.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AEC7A89-F5E2-4477-BE59-48ED64D73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alıntılanan, planlanan ve ücretli gibi durumlar ilerlemeyi görünür kılar.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canın müşteri detayları, adresler, mesafe, katlar, asansörler ve otopark merkezi olarak bağlı kalır.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fotoğraf envanteri, fiyatlandırma ve belgeler doğrudan işle bağlantılıdır.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bu da anket, ofis çalışması ve hareketli gün arasındaki aksaklıkları azaltır.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e5d1989417469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84B2C929-96A1-4F22-9B74-1416FA98F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1D3ED47A-909A-421C-87E2-E548AB99D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Statü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DFCD2DB-7712-4E5E-9C2E-581525F08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12FBD001-AEC8-4B89-B997-926FB2E43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Konuşmalar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4929EEB-FA93-4C0E-AEF8-D2DD52F4B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FB4A269-01FA-43BB-A5D0-2FC4C4941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luluklar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498307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312E64B-122D-488F-A782-6173D72D2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AAC6D52-2409-41C3-8A85-6D5F5E5C6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F288785-0902-4CD3-A444-0083610F6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2A5B8A2-00CB-4059-B441-78F5ED88F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Giriş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DC8E8EF-00A6-460D-88CC-CFD12B1CE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tüm hareketli çalışmanız için bir platform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C3CC3A5-6757-43D0-A75B-CD81F8A02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izole özelliklerin çok ötesine geçer. calama şirketinin tüm iş akışını açık, mobil bir çözüme bağlar.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5749860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3EC6128-E7F1-4B29-A8EF-4449DE4E4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DCB2179-9B76-4D15-8DA2-E62105824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589E58D-9520-4B5E-9C7A-370966CB3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CB7C88C-95D4-477D-9969-0B6323955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cah, müşteri ve uygulama - bağlantılı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374BDFB-2149-4F5A-ABB3-0C0EC4CC2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iş, daha sonra planlanacak, gerçekleştirilecek ve faturalandırılacak her şey için merkezi veri kaynağıdır.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30669ae92b433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4B1216C6-F06D-4FE6-B3BE-C1A8490D3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alıntılar, faturalar, belgeler ve operasyonel planlama hepsi işten kaynaklanmaktadır.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09877211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FFD8DFA-CA84-47D6-982E-5D0DB4677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0DF5D5C-B9E6-4A02-9EFA-3DFC49A54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DF6B2B5-1038-43ED-9F5E-7C60C1E63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DA6144C-C6E0-4737-972C-FC6A9F0D1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açık iş akışları için bir durum sistemi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3B4194D-E04C-44A4-B607-4F07128F0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caşça şeffaf bir şekilde her iş süreç boyunca ilerletilebilir.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DF02CE0-6145-4AF4-8748-41A929A0D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 yazılı olan alıntı.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tarihli tarih.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sayıda personel ve araçlar görevlendirildi.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adet belgelenmiş tamam.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fatura oluşturuldu ve ödeme takip edildi.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094B9C7-6D5A-4B40-9D6E-F33B79E3B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muaflar ve takımlar her zaman daha sonra ne olması gerektiğini görebilirler.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66110866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DF1DE4D-1C1B-4009-A82E-7EBF70D73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D18D234-E4A4-4B26-BCF0-9D27408BB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504962D-5641-44B8-8BCE-DC5843327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3D6B27C-0518-4B75-8C04-92C6BF792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. Bölüm 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EFDD5D8-0496-4EC4-9575-E68CC09F2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roomları dijital olarak yakalayın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644CA20-4268-47E5-80A2-10CAFDAE5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RoomPlan ve LiDAR anketi envanter, hacim hesaplamaları ve planlama için yapılandırılmış bir dijital temel haline getirin.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825753422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D094263-2A97-4572-863F-4104CC12C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B1CB3C5-7128-44A8-9E56-069F8A962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874BC9F-F60F-4971-BA73-E6CA4091C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7C870BA-AB41-448D-8D5B-71838033F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tüm odayı yakalayın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DA3694B-6079-453B-A490-49CCC55B8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gerçek RoomPlan taramalar kullanır ve bunları iş ile kalıcı olarak saklar.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18d3000d9a45c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160" y="1719072"/>
            <a:ext cx="3138919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71A2B0D6-8EC6-460A-92FD-FA9FC9F4E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oda daha sonra tekrar döndürülebilir, yakınlaştırılabilir ve gözden geçirilebilir.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993202153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CCCE4C6-7419-42F6-A9C1-09F3E9ABE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3BF72E0-4729-4953-A1CA-9F11CA101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FF09A43-03FE-4EEE-BD5D-8F0362062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73AB733-6B9F-4491-91F3-9EBC9B607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3D - sadece fotoğraflar değil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ACB7DB9-B842-404E-9B21-AF84EB7CB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bir fotoğraf bir bakış açısı gösterir. bir 3D modeli mekansal durumu korur.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29c6d0f80148c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DE6BF2F-718D-46B7-86F9-9612AA450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oda özellikleri ve mobilyaları görsel olarak anlaşılabilir bir şekilde belgelenir.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33671483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93A4E6F-D141-48BC-9EC1-56282A349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7F6356D-DE14-4132-8DDB-83235C40F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8677D74-DAF8-4EE2-9FA0-4E74CFC0C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2473484-20D4-4C4A-A156-97D433EF2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kaydetmek RoomPlan iş ile taramalar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83AB524-54BB-4708-8CB6-08E14705F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calama bir anlık görüntüden daha fazlasıdır - iş belgelerinin bir parçası haline gelir.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D862005-CC10-4E6E-940C-5EDF51F51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odalar daha sonra yeniden açılabilir.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cahirasyon ve zoom, anketten haftalar sonra bile hazırlık yapmayı kolaylaştırır.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calimler daha iyi bir mekansal anlayış kazanırlar.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caran mobilya listesine bağlanabilir.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e8605878d84e1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6579" y="804672"/>
            <a:ext cx="2460441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FFA0B8A-F325-42C4-81C9-860FB5958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3883D0D-7A6A-4B85-9778-0A68F2AAB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YAKİ yerel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331EF37-2ADF-4641-9D6C-DCCEA5557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A5797AF-A70A-4F67-ACD9-196B18EBE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kalıcı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CEE209B7-CD98-47F3-8928-262D37F97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34075F1-358C-47F6-A59B-F73E1C187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3D model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86976781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31A2B42-4BD5-4D2D-8173-A0BB828BB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ACD8749-9066-41BB-B31B-C4DB4C152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D7A849B-6965-47FB-8127-335913B16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14A7416-AEB6-433C-8BF5-25DBEDFD7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9592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calama şirketleri için neden önemli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D7B5D52-5DA1-4260-90BE-3A6DBC706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calalar sırasında detaylar kolayca unutulur. bir 3D model bu belirsizliği azaltır.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DDF21EB-F677-43F8-A468-02205D02C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oda, müşteri daha sonra soru sorsa bile, izlenebilir kalır.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mobilyalar, duvarlar ve oda yapısının anlaşılması bireysel fotoğraflara göre daha kolaydır.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planlama ve maliyet, kalıcı olarak depolanan bir kayda dayanabilir.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yeni çalışanlar ankete katılmadan işi daha iyi anlayabilirler.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1F304DD-3AAB-435C-83FE-7D0290DEC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tahminlere güvenmeyi bırakın.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anıya güvenmeyi bırak.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dijital olarak belge.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43894203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E0F37C6-CCE2-48A7-9F93-25E3B07DF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7E64ACD-7004-4BB6-84AF-8CC56B2C5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FFF11DB-7112-4448-A155-FF82D5AAF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2399C4F-0240-4387-BEC9-93F2B2232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RoomPlan satış avantajı olarak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71C3D19-D960-4E21-AA66-FE0FCD391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canın şirket modern, yapılandırılmış ve profesyonel bir şekilde çalıştığı müşteriler görebilir.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9a5abcbca64b8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BD5C7AB8-9C6E-4FD7-85AA-42CA5BC3B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3D tarama, anketi gözle görülür şekilde daha sofistike hale getiriyor.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87637154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D2B23D0-295E-4E64-9F3D-C1C02E854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31939E7-76E5-475B-BA7D-BA7457446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2A22A46-CA26-45EF-9189-7A274DA4D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66B449A-2651-427D-9B57-DBB3691AD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. Bölüm 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DD03D94-E021-496C-9D42-F822197EB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cabüt, fotoğraf ve ses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4B4EA0F-5514-4465-AA25-62D1AF0A5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ş, yapılandırılmış veriler oluşturur: mobilyalar, odalar, miktarlar, hacim ve fotoğraf belgeleri.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879607982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9C0DAB7-9331-4B4F-AE14-32585BFE1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030B9DA-AA57-468F-BDA0-82B65EB31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2E0BBA8-C9F2-406E-8DD7-6D8750178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D560DB9-0262-4791-AF0F-D0A01AF8D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fotoğraf envanteri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52A99EE-54A5-41A1-9A65-5F9D4F25F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fotoğraflar sadece depolanmaz; iş bağlamında gömülüdür.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3241E1D-879F-4C21-A1DF-EBE016FF3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canın enkaz fotoğrafları doğrudan iş içinde yakalanabilir.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tahminler ve hacim bilgileri izlenebilir kalır.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lu görüntüler sorgulara, planlamaya ve daha sonra belgelere yardımcı olur.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uygulama, görsel bir anketten yapılandırılmış bir listeye geçişi destekliyor.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2d55d889df439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796AB9D-600D-4A88-952A-2747FE386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0D22AAF-048A-41D0-809E-6A675B153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fotoğraf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950C816-A3A4-4E9D-9D2D-41E18F887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ED91BA8B-5744-4CC9-9F4C-193FFBD16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mucit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64DA8B5-F503-4B91-9A06-D4AAB11E9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1A3B2C5-59A3-4E7D-A561-D61350A0A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luma Cilt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0534914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CF69A5F-16ED-48A1-910B-56C459E8F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53A917C-E155-4FD8-A83E-84463C8CA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C30B0E1-398F-42B8-952D-D7A62754F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6A09EF0-08AE-4C2B-BA51-27FBC816F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Neden MovePilot Pro yaratıldı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F1BFF99-50F7-429F-9A57-0A0B43598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sayıda hareketli şirketin günlük gerçekliği hala oldukça parçalanmış durumda.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DC3FDC6-594B-4F32-A19F-48B3AE060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cavili bilgileri telefon notlarına, WhatsApp, e-posta ve elektronik tablolara dağılır.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cala anketler genellikle kağıt listeleri, fotoğraflar ve tahminler kullanılarak belgelenir.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caf, sözleşmeler, faturalar ve zamanlamalar sıklıkla ayrı sistemlerde oluşturulur.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cale her giriş süresine mal olur ve hata riskini artırır.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497F7F2-B8B1-4034-84AE-55D42ED8E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evrakların yerini almaktan daha fazlasını yapar.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hareket halindeki iş akışlarını hareketli bir operasyonda birbirine bağlar.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57894124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4FFE987-AE25-4428-9138-1DE6BD495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14B508D-FF9C-4661-B385-D1A812883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85CB2CC-BFAB-4935-AE3F-F6F886B7C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9948494-ED8C-4ECA-8786-CC10B3A5A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odadan mobilya listesine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CA9F2BB-CB40-4A65-B3DD-2AE4611FB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mekansal yakalamayı belirli iş verileriyle bağlar.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4E2E46C-BDEA-4018-BEC8-1E039456E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tanımlanmış mobilya envanter listesine aktarılabilir.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canın, oda ve iş birlikte belgelenmeye devam ediyor.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ON hacim hesaplamaları, fiyatlandırma ve planlama için yeniden kullanılabilir.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bu, anketten sonra manuel takip çalışmasını azaltır.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1B96872-3571-4BC6-847D-26FED5C68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 tarama sadece dosyalanmaz.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iş için çalışmaya devam ediyor.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58278649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A61EE43-DA06-4121-A7FA-C0C20FF78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1CD1DA7-BD0D-405C-BBF6-6AC213742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9DB1829-01DF-4292-A1CC-81AAE9509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318791B-9F5B-4DD8-9E76-5BB5A7A9D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Otomatik hacim hesaplamaları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158D02F-7EE1-40E7-B4B1-9CD99361D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uygulama, hareketli hacmin yapılandırılmış hesaplamasını destekler.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B3ADC9E-4155-4E0D-B4C4-C163D1FB0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mobilya ve envanter listeleri önceden tanımlanmış hacim değerlerini kullanabilir.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caylılık fiyatlandırma, araç planlaması ve depolama ihtiyaçları için temel haline gelir.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caniformlar el yazısı notlara daha şeffaf ve daha az bağımlı hale gelir.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bu, daha doğru alıntıları ve daha iyi hazırlıkları destekler.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5ae1c9f99d455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C27FE1A-38E6-4206-B861-C2D3015D7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5B5443D-18ED-46E9-9A12-874B659D1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D7DFBB6-807E-460D-827A-B6953837F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7F4AB7A-B91F-4481-BAE6-824B2C4CC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mucit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A219182-CF74-4283-963B-606C68925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3B0E30A-8CB4-4A61-B0FF-51DA44194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planlama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78275308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0807E09-B606-412B-AA98-DC566E311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4EC5AEC-D562-4DCB-8995-040344215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7758991-26F6-4D2B-B616-0BE9C70A7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917EB40-CC3F-4F08-81DB-3B1FD74CD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. Bölüm 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616CFF9-7115-4E2A-927B-286EDFC3C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caylı fiyatları akıllıca hesaplayın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D24E11A-4F52-43CB-BFE6-594D9D694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saatlik oranları, sabit ücretleri, kilometreyi, taşıma mesafelerini, minimum ücretleri ve bireysel fiyatlandırma profillerini birleştirir.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1443469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9F0D0B0-B8C7-4A5B-BCDC-91567C236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85C1729-FB0E-4EBC-8996-622BDA6A7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DDCB747-1BFA-4228-9AFD-2BDCDF20C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AD7B269-14CB-4446-8BAA-247241F5A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lu fiyatlandırma temelleri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86800CE-B632-49B7-8C61-6C494D391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lu şirketler kendi hesaplama mantığını yapılandırabilirler.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E0E4BC7-8DD7-4224-A6E8-2F3314310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hareket edenler, araçlar ve montaj çalışmaları için saatlik fiyatlar.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calet taban ücretleri, minimum fiyatlar veya gümrük beyanları gibi düz ücretler.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cale taşıma için kilometre oranları ve ek ücretler.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catar marjlar veya müşteri türleri için temel, Standart ve Premium profiller.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939066fa5e42d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85367BB2-9F06-46EE-98C3-EEFBA6297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3AB311E-1729-4310-9C81-0E27355B6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saatler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B751548-5AD7-42D4-9C32-BAC889CAB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D1C07E7-17CA-4BE5-8D32-5933D0044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luluk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9208CAE-1846-40B8-B7D7-290E4C39C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CFD3F7C-3596-424C-A60E-F707724AE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ücretler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784363941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8A0D13A-6D7E-44FB-B3E7-1AAD65657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DE71913-AB2B-4E33-946D-64A7322E8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92CAC23-28AA-4EFE-AECE-3DF1A1BD2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CDCFBB6-8F68-47C0-B355-2B7E224BE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tek bedene uyan hesaplamalar yerine fiyatlandırma profilleri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AEE562D-0720-47F3-9C86-DE2670B57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her iş farklıdır - bu nedenle fiyatlandırma esnek kalması gerekir.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88FC9A6-4D42-49AC-9985-54DC0CA7A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küçük ulaşım işleri kurumsal hareketlerden farklıdır.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özel müşteriler, iş müşterileri ve özel işler farklı hesaplamalar gerektirir.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mesafeler, zeminler, kilometrelerce, araç gereksinimleri ve ekstra hizmetler taşıma fiyatı doğrudan etkiler.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bu faktörleri sistematik olarak dahil etmeye yardımcı olur.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119601A-D242-4E35-9989-D0C1A1D75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bireysel fiyatlandırma mantığı teklifleri daha tutarlı ve şeffaf hale getirir.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52437633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8C029E7-34AE-4094-949D-7C3A00D4B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0C2B3CE-B4EB-4A60-A959-A0ECA9D12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682FC8E-DA20-4CBA-B695-0E3A11F2F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6229705-5060-4185-BFD3-3A5EDD197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 örnek hesaplamaları görün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F8A086E-C129-485E-BA53-B722DBC08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la MovePilot Pro hemen yapılandırılmış fiyatlarınızın etkisini gösterir.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ca416e618b470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ACF069AB-8224-4E65-8D55-FFDA29FD8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hesaplama mantığı teklifler, faturalar ve finansal özetler için kullanılır.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429632294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6326B06-DE9E-4239-8502-62EACC65A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7FA8C1E-00C3-42CB-8219-E533AAFF9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26A06DE-B60C-43A0-BB0E-5ACA7012E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344594F-B4B2-480A-8B40-202DA3D8F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. Bölüm 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523E3A2-4028-4F50-8042-009372FB1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alıntılar, faturalar ve belgeler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6BFCC07-E867-4391-8BC3-9046EDAA3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ele geçirilen veriler kendi şirket tasarımınızda profesyonel belgeler haline gelir.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615660339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D71BB38-C311-4D5E-B8B7-120FA23A8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7950E39-A81E-4E81-A114-6C9BBFC3C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FB42DFE-9470-44A4-AB35-3CC01086A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970ABF9-9306-46EB-A374-3BD32FF6B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98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bakımdan üretilen belgeler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1014DDC-6846-4A5A-A1BB-1BD4415FA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alıntılar, faturalar ve sözleşme belgeleri mevcut iş verilerinden oluşturulur.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710FCF1-4DFE-4E20-B184-D3E4A60C8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cavili detayları, adresleri, fiyatlar ve hizmetler otomatik olarak aktarılır.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PDFler manuel ofis çalışmalarını azaltır.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caylar şirket logosunu ve özel detayları içerebilir.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cah tüm belgeleriyle bağlantılıdır.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da9542c754427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2194519-9DC7-4F14-A95A-51C2CEB6F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867D9C9-C45E-4044-8B32-5371B5F4A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yazı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870E010-5EBF-4276-8734-5E7CA2546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C1A3902-A911-4E90-A839-BF56CB7C2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fatura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29BF18C0-2928-4495-8828-5933FA296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919377AB-D6C4-492B-898C-C9207DE96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PDF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48251174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391E5A9-E068-410B-990B-B33FE58AF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7936F53-176B-4BBC-A19D-D76A33086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5816403-1C95-40AB-907C-5F236CBB8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AD6F7CA-A029-4F58-A496-76C361321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4656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profesyonel bir müşteri deneyimi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4A43242-1C3F-44C1-AFC4-8DED279AE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bir teklif bir fiyattan daha fazlasıdır - müşterinin şirket hakkındaki ilk izlenimidir.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923E09D-D1DE-4C06-A6B6-CE232D917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tutarlı PDFler manuel olarak oluşturulmuş belgelerden daha profesyonel görünüyor.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kot-paste hataları azalır.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konuyla ilgili tüm bilgiler doğrudan işten gelir.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cavi müşteriler net, yapılandırılmış belgeler alırlar.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6642FE5-8FA1-4940-85D3-53E4ED655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dijital bir teklif bir hizmetten daha fazlasını satar.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bir güven inşa eder.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34276923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44FE985-3A82-454D-9ACA-CE835E3A1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0FD79B8-34FA-4E91-9058-EE6E15FAD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468A8F0-8D27-47AD-874A-B53CBAA29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542D69E-E6C0-4216-80C8-B27BFF5FE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PDF iş akışı içinde önizleme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A60F89F-D295-4359-A36E-E10B468BC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caytlar süreç boyunca görünür ve gözden geçirilebilir kalır.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1d825130e140f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0B2D7C2A-20B7-4770-9060-8C6D25B43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göndermeden önce belgeyi gözden geçirin.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70086776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9681C97-EE4C-47E3-B627-94A6FD31B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9206846-15E0-4C94-B71B-AB616FD5A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68341F4-B5F9-491A-A166-BB7D5CEBB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6747B86-E282-40B4-949D-6DE4AF75B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9E47810-8107-4B53-95F5-5412D6B30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hareket eden bir profesyonel tarafından geliştirilen - sadece teoride hareket etmeyi anlayan bir yazılım şirketi tarafından değil.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F48E8AF-8116-4869-8DB5-B95089911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bu arka plan belirleyici bir fark yaratır: her özellik, gerçek hareketli iş akışlarının gerçek dünyadaki gereksinimlerine dayanmaktadır.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916226573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614308B-6B45-4D2A-80DA-AD6ED777E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CD1EAE9-53FC-4B75-82AB-C32F7936B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F796DDF-2342-441C-8025-5DA82565F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ABD0517-7757-415C-9577-A68550818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gu 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A064F8F-44CD-4F9F-BD79-EE37D79AF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firmanıza uyan sözleşmeler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5F89A4E-98F3-44F3-AE0C-F4A456C4C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hareket eden her şirket kendi anlaşmalarını kullanır. MovePilot Pro kimseyi katı sözleşme şablonlarına zorlamaz.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64897757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B5BF4D1-0F16-4F22-90E0-681091C66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B8AB356-5026-4717-9C56-8913752A1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D5A907D-30ED-4A20-AC97-0863C3644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789B161-0554-4638-B227-8BC022B78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lu özel sözleşme modülleri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E0BE400-6040-476C-9F06-23AF82CA3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lu şirketler kendi anlaşmalarını ve ifadelerini tanımlayabilirler.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FB5CD2B-68C2-41DF-8C17-88373C841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her şirket kendi sözleşme bölümlerini oluşturabilir.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caş özgürce yazılabilir ve şirketin çalışma şekline uyarlanabilir.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sipariş ve içerik iş için yapılandırılabilir.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sonuç, jenerik bir şablon gibi görünmeyen bir sözleşmedir.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76FE7C0-24F2-4EFB-9662-61278E6FE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yazılım sözleşmeyi tanımlamaz.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diyor şirketiniz öyle.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52690713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063FDDC-F241-4BC9-A6AE-85FCB4ED4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9853E89-7559-41C6-A020-621F34DA6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D225DD4-7750-46C5-AF4F-B6B46F2A2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0001D8C-5490-4D02-B515-BE6BD0571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casterik özelliği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B2C0F25-656B-4621-8DBD-095F09F91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özel bir ayrıntı: notlar otomatik olarak sözleşmede ince baskı olarak görünebilir.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44D97F1-F046-4835-8C7F-962BE0275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Her sözleşme kalemi için isteğe bağlı ek bir not kaydedilebilir.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Yıldız işareti özelliği etkinleştirildiğinde not, sözleşmenin alt kısmında otomatik olarak dipnot şeklinde görünür.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Ana sözleşme açık ve anlaşılır kalırken, hukuki veya operasyonel notlar doğru biçimde belgelenir.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Bu, manuel PDF düzenlemeyi ortadan kaldırır ve daha profesyonel sözleşme belgeleri oluşturur.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9311C8C-C9C0-4B80-9CCB-E1E16174A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yukarıdaki sözleşmeyi açık.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daha fazla not aşağıda.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otomatik olarak.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53101094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DC43E83-D1B1-48CC-A3ED-D204B919F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7DD60C0-CD0F-459E-B588-098473541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9B80CED-CFB0-4866-842D-F336231B3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7FDC681-BD51-45C6-8FC1-71A1D3C09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bu sözleşme mantığı neden bu kadar güçlü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ADB8657-F223-4DB0-8C19-CFF8A2E39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pek çok işletme her belgeyi manuel olarak yeniden inşa etmeden esnekliğe ihtiyaç duyar.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46BE7F4-9929-4A32-BDF5-122B07AE1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adet şartlar ve koşullar entegre edilebilir.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park, taşıma mesafesi, mutfaklar, montaj veya ek hizmetler için özel kurallar açıkça belgelenmiştir.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sayıda sözleşme içeriği, tutarlı biçimlendirmeyi korurken bireysel hisseder.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dijital imza süreci tamamlayabilir.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280FD14-7FCB-4220-AB35-BF5C5F5B9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bu bir sözleşme oluşturmaktan daha fazlasıdır - hareketli şirketler için özelleştirilebilir bir sözleşme motorudur.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63700007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850F73A-B34D-4E0B-A7CE-F2C3612A4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86D0D08-3339-4BFD-8CC1-9BD3D5DD9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FABBC5B-D6EC-4650-960F-C15543728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9BD0CE1-8FE2-4ED8-8206-8E67F528B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oruncu 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45B3A68-5803-4773-A675-F0E3B6121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carayışta çalışanlar ve ekipler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49FC47E-94A9-4DAC-9392-0874362FC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uygulama çalışan profilleri oluşturabilir, kullanılabilirliği göz önünde bulundurabilir ve ödevleri personele bağlayabilir.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30968376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3CD22F6-1506-4E57-AEB1-2DF82F89D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B3BAC8D-CFBC-4B01-8A8D-2F6FBDACE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22A50C4-D152-4CC2-B8C9-DC4757DFE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EB16421-E0DC-4ADB-B87C-9F163D651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lu işçi yönetimi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7146FF0-3BE7-4CAC-AFD0-50358E4EE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ekiplerin operasyonel planlamasını destekler.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DDF31E6-3B4A-419B-ADD4-00A568775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uygulamada çalışanlar oluşturulabilir.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yur, taşıyıcı veya fitter gibi roller planlamada düşünülebilir.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uygulama, belirli bir süre için kaç çalışanın müsait olduğunu göstermektedir.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cahür ve çalışanlar iş ve günlük programlara atanabilir.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2AD0C60-B40B-4051-9124-B2D064428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mal sahipleri işten daha fazlasını görüyor.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 kimin gerçekleştirebileceğini de görüyorlar.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44139916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C57769C-93FC-4AE1-82C3-6DA6FC752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5646830-C29F-4598-AD45-CFEE9B9A3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B192DCC-69FB-4B8C-BFCD-437AD21B1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6A43352-DA42-4019-8C2C-B83139CDB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40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Günlük program ve personel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52D3888-B08B-49A3-8330-D62FB1EED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günlük planlama, randevuları kaynaklara bağlar.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CF9ADE0-E055-4FE0-9029-BFAFAE611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bugün, yarın ve haftaya hızlı bir şekilde erişilebilir.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uygulama ödevleri, personel gereksinimlerini ve mevcut nakliyecileri gösterir.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kontrol listeleri takımın hazırlanmasına yardımcı olur.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hareket eden gün daha öngörülebilir ve dağınık bilgilere daha az bağımlı hale gelir.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4e5ae4b448401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2008A15-E09E-4CF3-A4AE-61E32517E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693883D-236A-4A3E-8D11-ADE81BB3F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 bugün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2F262EA-2279-4C5F-A6EC-D6B5847A2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42954C0-D371-4EF8-8466-891AF9160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yarın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70EA1D9-0F04-4CE4-9167-0ACF28D69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5266B3A-838E-433E-AC23-5FCBF9651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hafta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8371755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F9B5931-9A4B-403C-A03B-AC3383DD2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3B93304-D3A8-4675-9894-881878674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375F56A-E9FC-43CF-AAAA-0041510FD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75AA0BE-83F4-490A-B8B6-34D58EBCB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lu çalışanlar neyin önemli olduğunu görüyor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EA0E654-321F-41C1-8894-8A4CD3819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günlük program, ödevlerin hazırlanmasına yardımcı olur ve tekrarlayan görevlerin unutulmamasını sağlar.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9638c600544d0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4EDB3580-2365-4DC9-827D-38CFF242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kontrol listeleri operasyonel iş akışını tamamlar.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774033689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2671455-F77E-42D5-A1B3-044ED36A6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109C9A3-A982-4736-AA7B-B41E1A711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4E9EB98-80AC-4849-A036-947464728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E67256F-1079-4181-A1FB-28B6449A1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. Bölüm 10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560D331-CEFD-4BEF-A020-6E8A63F3F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lu filonuzu akıllıca yönetin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2A53E2A-685E-47D0-A927-351453E4C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cavantiyel araçlar kritik bir kaynaktır. MovePilot Pro kullanılabilirliği, ödevleri ve son kullanma tarihlerini takip etmeye yardımcı olur.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37126090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592090B-6348-43BE-88FC-CFBE419C8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0CD2747-332B-4F81-8E42-0E619DE96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B074607-2036-4AAE-8316-ADA4D2865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EEE7F29-FA1E-40DF-BFE3-0CDDCCB89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lu filo yönetimi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E981941-A025-41D9-A550-3EBC64720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uygulama, kamyonları, römorkları ve diğer araçları yapılandırılmış bir şekilde kaydeder.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F448512-7013-47C4-A489-BFA53D450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calet kayıt numarası, tip ve işletme durumu ile oluşturulabilir.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calimlik planlama sırasında değerlendirilir.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caşlar bir işe atanabilir.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çift rezervasyonlar ve belirsiz kullanılabilirlikten kaçınmak daha kolaydır.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2C010E6-86E3-46AA-ABA7-3E8A02E7F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hareket ancak personel ve araç kapasitesi hizalandığında planlanabilir.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7373787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14BDDB5-4658-49D5-BC34-6C7EAF995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AD0D2E2-8C3F-407A-9A7D-995A59660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B36FE68-7FB6-4C88-82AF-F42A21097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7837131-9E02-4FBA-9A8C-874C1F318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caş birçok küçük adımdan oluşur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4E0ADC8-9275-4B02-BA38-2B6790A7F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hareketli bir işin tüm yaşam döngüsünü destekler.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7E670295-BC70-4187-A60C-C89F1D0B6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C7CCC95-E91C-42E5-8231-B9FB3857D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son arama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227AF18E-D50C-4C55-BA05-20B894B9B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296A098F-7E6D-449B-9C5E-78C379853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A1E613E5-58B6-4FEB-9458-063D2DBE4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müşteri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DF30B862-B075-47BD-9AE4-7BB408C04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E97FC156-1C62-4145-B44F-B45CB1D7A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1F7DA84-7815-46FF-B46E-86647C59E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yorum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68428DEC-9591-4AB6-A093-CE3F2F7A8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C4805FD3-C3AA-4C68-80BB-B9845EF27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79BB0AFC-97B4-4697-A000-DFD3A22BC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077595DB-FBB8-4E38-B816-50DB85866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2CEF8597-484D-4117-8492-697E4A64F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786D9DFB-52A0-4456-9878-D7677BB62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mucit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EC1F15BF-5083-419B-AAD1-BCB2195C2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B5DC118B-0211-44AA-B601-A3D75EE4D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luma Cilt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A522EFEB-F81B-4E9E-88AA-331B35C17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CF46BEBC-A539-4896-BE12-2DC58DE2E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4D56766D-EB66-4923-ACBE-EA969833C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fiyat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146B75E6-74E5-4131-8303-128DE46D0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9442258F-EB50-45CF-8B74-8BE516919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2C8DA1E2-99B8-4B41-9E76-878D1C9F0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yazı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1E2F6131-9772-4263-86A0-CBD859BC7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776801CB-EFC5-4208-90DD-A9D5F420D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F7D7C3FE-7884-4E2B-8FF7-7634E8BA4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sözleşme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28830FE5-4CC4-4DEC-8548-4FEE5C520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66058576-0127-42B7-B6CE-79098867A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9BA9BE1F-848E-4DC2-9DFB-9B3535353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İmza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FC211B59-1572-4C3D-9F39-74E8F0CA8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140D3817-C2D0-40F6-8927-E1D750BE9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yazı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86A87C54-E9D9-445E-A0EA-1616D98F9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066BCC14-884C-48CE-86DD-764FA2E3B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C456F37E-29F4-4A3A-A4CE-573D1AFC0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personel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12084739-1DDF-4499-8E87-7186A84AB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DCBB852E-E103-41EE-98FA-A98CC373F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E1169F23-51EB-489A-836F-A4DA9297A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filo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9DEA9E97-7F36-4D1D-8BE8-C4D408740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C676A7F0-67D0-4156-BD5A-A172C884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6F24758D-50BD-4919-A7CD-D542E835E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lum İş Sayfası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E1234246-EB30-4FBA-B7E2-3B29A8E1A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19202C1C-58C9-495A-88BC-13C91BDB8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01CE244B-8DA0-4761-9869-CB9AB0122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Harekete Geçin</a:t>
            </a:r>
            <a:endParaRPr sz="85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EB77D193-644B-45CF-A90E-FB2ABA5CA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D42E35A1-1D01-4147-99FD-70FED7384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Depolama</a:t>
            </a:r>
            <a:endParaRPr sz="85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AB4C97F6-4F08-48BC-8638-2F6C1A217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9EBDD4E3-7381-424F-980F-90DC4E161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BBE3E649-67DC-40C1-B9A3-4EBABB5F8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fatura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DA9DF61F-93D0-420C-A247-FEE630C32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FC442F41-2100-474A-B0B8-82C0EBB06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08D8EDAC-831F-488F-BD2B-8BC08A0FA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son teknoloji</a:t>
            </a:r>
            <a:endParaRPr sz="850"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991508FB-EBB9-4550-90C4-1682DB150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58EE89DF-BBB2-4128-9D46-B72ADDA92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F1BCC675-AFBD-4682-B967-AF070C0CE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Vergiler</a:t>
            </a:r>
            <a:endParaRPr sz="85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F3A17BD1-9D30-4E11-BD9A-2C68C2446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16026F1F-264C-4F97-867C-3F327C401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BCF01E59-A167-41B1-8AA2-8E8A297A1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son değerlendirme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85796337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3AB298B-F491-4BE8-BDAD-52A1E03BC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37B8398-A584-4A84-828C-82D91B8B2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6CBB3EA-12E0-4A8E-A5C3-D26B05F16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365CCED-F971-4D2F-A4F6-5BF3B18FC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cayt ve son başvuru tarihlerini göz önünde bulundurun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F6C6906-E2F1-496D-AED9-4B7F0432F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özellikle önemli bir gerçek dünya özelliği: uygulama, bir araç muayenesinin süresinin ne zaman sona erdiğini gösterebilir.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44A7311-869A-4010-A21C-16644D06C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lu araç muayeneleri gibi son kullanma tarihleri filo kaydında saklanabilir.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mukadörere sahipler, hangi araçların yakında muayene gerektireceğini erken tespit edebilir.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bu, bir aracın kısa sürede kullanılamaması riskini azaltır.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bu görünürlük özellikle küçük filolar için değerlidir.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A200B18-B5EB-4A73-8CB0-94621D56D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calı araçlardan daha fazlası.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çalışırsal hazırlığı koruyun.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0752238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1B9701D-EB1E-4936-A81D-1643C5083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996F70D-E01B-42D5-8CE1-DDCE09E88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ED169F9-4011-4159-86B6-55AC93287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A9A8921-5494-4AB2-B7BF-3F1E20BC8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lu filo + personel + iş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9CCD9BC-19AF-45B1-A9E8-C60797271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lum, verileri birbirine bağlamada yatar.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9CBE22C-E624-4DE4-AA4C-349C55133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cahver bir iş bir ekip, araç ve bir randevu gerektirir.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bu bilgiyi bir araya getiriyor.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muht sahipleri, planlı bir işin mevcut kaynaklarla gerçekçi olup olmadığını daha hızlı görebilirler.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bu, sadece bir araç listesi değil, gerçek bir operasyonel planlama temeli oluşturur.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636FE22-D4BA-4B0F-97CC-9510C0410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kaynak planlama, iş akışının ayrılmaz bir parçası haline gelir.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21948212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FF5CB84-641F-4DB7-8F64-67DF02E64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DF20A15-1CA9-45FE-B811-AD5C3CC1E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030B888-FF68-4258-BBDD-C12A1C3D8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E445B9D-2D19-4E61-96EC-2C885C399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gu 11. Bölüm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7C20B4D-03A8-4217-A88C-1AEA5A865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caş çarşaflar ve hareketli gün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A99597C-31EA-448B-93A7-14BEF6A67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çalışanlar net bilgiye ihtiyaç duyarlar. MovePilot Pro PDF olarak ayrıntılı iş belgeleri üretebilir.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72846761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ED52D3C-BE63-4740-A82E-BC43FA6FC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29757D2-2829-43D9-AB1C-D69E71522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E6A2413-9DCF-46F8-B788-699167FA7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8CF716E-10F2-4D1C-B4A4-F8EE424AC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394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cahvan çalışanlar için iş sayfaları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C6268F5-0D53-47DB-A72A-0BABD83C7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sadece bir adres değil - işi yürütmek için gereken tüm ilgili bilgiler.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8072ED8-2145-4F26-88DB-D3604D7AA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 müşteri ve kişi.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sayıda telefon numarası, e-posta ve iletişim kanalları.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katlı, asansör, otopark ve rota ile toplama ve destinasyon adresleri.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tarih, ödev detayları, personel, araçlar ve önemli notlar.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canın, fotoğraflar ve ek bilgiler preparatlamayı destekleyebilir.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EC388A6-2453-4E0C-8A80-718709C3A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daha az soru.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daha iyi hazırlık.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daha yumuşak hareket eden bir gün.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12569949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69ABD67-71B3-4C71-9EA2-BBB0CD979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81321F1-5933-4154-94C6-782C4DA0E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38F0CC8-71A1-4334-8E68-C6546975B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47DEFFC-4958-43ED-ABA8-A599CAC9D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Günlük kontrol listeleri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9D9EC14-27B5-48FF-B697-85A922840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hazırlık tekrarlanabilir ve kontrol edilebilir hale gelir.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9573398-504B-4BE3-8D62-D15D510C3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caletleri, battaniyeleri ve aletleri kontrol edin.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 telefonla veya WhatsApp ile müşterileri onaylayın.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park seçeneklerini ve zeminleri kontrol edin.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lu sınır ötesi işler için gümrük belgelerini ekleyin.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b22e1a9f3044d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1AFCA56-62D2-4F92-83BB-96873C283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A6C88CA-ED94-4C4E-ADC0-8DB924D47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kontrol listesi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1C94120-C3C9-4014-952A-285EDBD74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8384112-947B-4DCA-A421-38691A442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hazırlık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4A3B32A-C464-4EFB-BBAA-14AC3212D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F51F1F47-DFB1-4707-9EF0-11FEBA7B9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Ekip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57461874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1D20700-D09D-4DE0-9782-711622A73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AD9B8CA-4A8E-434C-A268-06EFA1967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E0AF732-40AC-4507-8E43-2C704911F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05D2AD7-0E3A-4BD6-9233-12704FC8B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neden bu önemli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1D41350-95F5-46BB-87EB-A934D1952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hareket eden gün, müşteri memnuniyetini ve karlılığı belirler.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8DBFE7D-4660-45B7-AD6A-A0610E1F2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sayıda bilgi kaçırmak gecikmelere neden olur.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bel olmayan sorumluluklar sorulara yol açar.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-eksik hazırlık maliyetleri artırabilir.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yapılandırılmış bir iş sayfası hizmet kalitesinin korunmasına yardımcı olur.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D520FAA-390A-4CE6-9E0F-9CE93967F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iyi planlama marjları, zaman ve müşteri deneyimini korur.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44727840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C531204-9A54-4A67-BFC1-B91422B22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6B9CBE5-8721-493B-90D9-95343BEB9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2D2C235-DED9-4BFC-91AA-4E4D36F94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FDFE03A-E7AE-40F2-8472-4373930DF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gu 12. Bölüm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6208E4D-658A-4035-A94F-0196C8021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kut etiketler ve inceleme QR kodları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DEA677B-6B2F-43A2-A5B0-337266B73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hareketten sonra ayrıntıları bile kapsar: iş, oda, içerik, öncelik, logo ve QR kodlu kutu etiketleri.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15316798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B14BDF8-FE04-4A8E-B81B-8311B445D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03AF4F1-F757-4DF4-9634-5B66F5FFF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DBE7282-E772-485F-A476-0F2EFD0B2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54AAE40-FB82-4B1C-8756-9872873C8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markalı kutu etiketleri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A450CD9-544C-470A-96D1-428535DAC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etiketler, organizasyonu görünür kılar - müşteri için, depolamada ve açma sırasında.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0d01af3158465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22886" y="1719072"/>
            <a:ext cx="2961468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DDF7F1C2-4A5C-4A48-8ED9-90DEFD1EE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calet detayları, kutu numarası, oda, içerik, öncelik ve inceleme bölümü içeren örnek.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23424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8524BB8-0AE3-41F3-9618-3AD940AA8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09DC038-E633-4DFD-ADDE-AFAA4013B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57C4A0E-3C77-4253-9963-48CE8C219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24F8E0B-2DDF-49B0-90E9-A7F7B2B26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871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işlem aracı olarak kutu etiketleri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9030128-35BA-487F-9D57-0F88A37D5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ca etiketler sadece çekici değildir - karışıklıkları önler.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E82DE66-808D-4821-A4CC-715049150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her kutu bir işe atanabilir.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yükleme, taşıma ve açma sırasında oda, içerik ve öncelikli yardımcı olur.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caşın logosu profesyonel bir izlenimi güçlendiriyor.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 kodları incelemelere, web sitesine veya daha fazla bilgiye bağlantı verebilir.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1FAE335-65F2-4B81-AA0A-BD1FBD02B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küçük bir etiket aynı anda organizasyon, marka ve müşteri sadakatini güçlendirebilir.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33712153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62F6E63-4B28-41E0-B263-5671996A6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66F4E96-BDB0-4256-8455-45D28102E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1BF94F0-ADA7-41E1-9F86-B5F098E2B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CA4BB96-C06D-4040-8EC2-4EEA05DF4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946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değerlendirmeler için QR kodlar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0935336-650B-489C-932A-8C14F6985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cahirleşme işleminden sonra pazarlama otomatik olarak başlar.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EACE861-D350-488D-9635-792E4F415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 kodu Google Reviews, Trustpilot veya kendi inceleme sayfanıza bağlanabilir.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calimler başarılı bir hareketten hemen sonra bir inceleme bırakmaları istenir.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caydöverler güven, görünürlük ve yeni müşteri kazanımı oluşturur.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operasyonel belgeleri pazarlama değerine bağlar.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49C1CA1-490D-4B3D-80F0-67901FBA3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her kutu sessiz bir marka elçisi olabilir.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8360417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F92776F-8601-4F7F-9356-57192A8BA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99F13F5-B984-480B-BC9B-2F55FC6F6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01DEF13-71FF-4EC2-B63D-328B66538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CC8DD2C-65D2-478E-A263-151D4E3B4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cali fikir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11EC034-F910-4F84-B701-36708315C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hareket halindeki bir operasyonda birbirine ait olan her şey bir uygulamada birlikte çalışmalıdır.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C93BCD7-20B2-4640-9F32-220092DE1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canın, müşterilerin, adreslerin, kişilerin ve geçmişlerin birbirine bağlı kalması.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cah verisi doğrudan envanter, hacim ve fiyat hesaplamalarına akış sağlar.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cahler personel, araçlar, belgeler ve depolama yerleriyle bağlantılıdır.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tamamlama, faturalandırma, maliye ve vergi özetleri süreci kapatır.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11ACCE2-43AF-4A6C-80E7-BB162E842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bir kez girin.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her yeri kullanın.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cavi bir şekilde belgeyin.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7653148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DC63BC9-8EAD-4794-BC59-E8026BE99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1767EED-0CB3-4E34-91CD-B8EC70D23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1F62D8B-6078-4A2B-B013-CCC659547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59F34C7-7721-49A7-97AD-61A93167F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gu 13. Bölüm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633277D-BB47-450D-A1C0-C94AAC2AC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depolama yönetimi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1CABF2F-01F6-4DD7-A6EF-3BBE76AD3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sayıda hareketli şirket mobilya, kutu veya kayıt depolar. MovePilot Pro bu öğeleri de yapılandırılmış bir şekilde yönetebilir.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80125950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4E68FA0-1715-4B2F-BCA9-A6499B475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6861684-AAEB-4DCC-BEC2-86156EF7E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3F6B393-203B-4146-8153-56B5B1563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47CA15A-6B53-4673-91EC-A0F3C9D9A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caşam en genel bakış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38F32E5-C2CF-4128-9E94-36F4CA457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cayt edilmiş ürünler müşteri, hacim ve konum ile bağlantılı kalır.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CDEC5FA-C7BF-4FF6-8B69-FC76BE978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aktif ve serbest bırakılan öğeler ayrı olarak görüntülenebilir.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caydörat edilen eşyaların hacmi ve sayısı görülebilir.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canın müşteri ve konum referansları öğelerin bulunmasını kolaylaştırır.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rezervasyon ve statüler planlamayı destekler.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a03e56b215495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E1535BC-1746-4AAE-95AA-1EFA01A67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08505C2-0A3F-49CA-B7EC-24C092CA1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Yiş aktif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59CECB5-F245-48C2-9C78-DACED374A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B6CC39B-1048-4693-8E52-1D4C68E5C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luma Cilt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9E03E50-E803-406B-BD34-91D7E8E6C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1A9E134-0799-4968-82B0-0E5710013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yer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33334907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3BB0AFB-4AAB-4F1E-B823-302802954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DF7F34F-62E7-47D9-96EF-3DC33B852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3D8596D-CBDD-4973-B632-FAD63BF94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43BF2A0-AD15-4811-90ED-6027D537B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cazi depolama yerleri - bellek değil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354091A-87E9-481B-9E29-DA1D15848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her ürün müşteri, ürün, depolama yeri, hacim ve durum tarafından yapılandırılır.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fc148f5ad146c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19BB9873-3C2D-44D1-85E5-6F0E63D61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depolama sadece belgelendirilmez - yönetilebilir hale gelir.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202525656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B270811-93C9-4E48-A7A7-51DE1A9DF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9715BEA-55EB-44DB-BA32-127BF8A49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2C04C58-638E-4711-BCC2-BFB7FAE1D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4CC85D9-910B-4F4F-9996-203A65B14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depolama yönetimi neden rekabet avantajıdır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D35E2D8-8ABD-45E5-B2C4-0182CCF26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caşlık verileri düzgün bir şekilde muhafaza edilmediği için birçok küçük işletme zaman kaybediyor.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8653315-E300-4766-BF48-00A105FD9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cavili ürünler daha hızlı bulunabilir.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caylılık, kapasite planlama ve faturalandırmayı destekler.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depolama hareketlerinin izlenmesi daha kolay hale gelir.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calama depolama kayıtları müşteriler ve iş ortaklarıyla güven oluşturur.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C3FF8A3-CB0D-401E-9F4A-9598CBBE7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 depolama büyüdükçe, yapı esaslı hale gelir.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24146745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6199532-D4CC-49E1-8C5E-83B85EB9D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ABA00DD-2100-414C-A3CA-A21278C8A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D2A1DAF-83E5-4664-9211-6B56178CF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3755D65-841D-4E17-8E19-D3EA49E2C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. Bölüm 14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63D2718-0F6D-4DFB-89A6-5C55A16B2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caya ve nakit akışı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54A6084-AE80-490F-B011-6812239F7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sadece yerinde çalışmayı değil, aynı zamanda gelire, olağanüstü alacaklara ve giderlere olan görünürlüğü de destekler.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85197799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437A868-2C2E-4886-8CD3-5633855D7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60B2B63-A2C5-482C-8D97-4F6B3B846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E4821D4-1B39-4D84-8D71-FF6E7249D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ED02CB4-58BC-4F94-9838-862842D23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lu genel bakış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3B0ACAD-931A-4DB6-AC5E-B2B2DAA26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muadilleri gelir, olağanüstü faturalar, giderler ve tahmini bir kar görebilirler.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930F9D1-5572-4625-AE16-9BB547FCA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ücret ödenmiş gelir ve olağanüstü faturalar ayrı olarak gösterilir.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caytlar ve makbuzlar kaydedilebilir.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camiz kar, girdi vergisi ve geliri seçilen dönem için görüntülenir.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ihracat daha fazla işlemeyi destekler.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2369397bcb4ac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98136648-69F2-4A06-8C16-F3F37CDDE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6F55973-8CB6-4715-BB2D-5BC20F221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çıkış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4CFFBB1-4F76-4D43-92A3-D978F3E0E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687FCAF-8706-497A-B450-5E08E8A13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cacerler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1F84302-5C29-4F5B-BE7B-DA49B00E4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1CCC3F72-ADFF-4046-8490-2395229B0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ihracat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92834794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2F6CCDF-8927-4C4C-802A-12C9C2DB2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FC43C44-8742-4DA4-94A3-29A1B1693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14A4569-A73F-4A94-B790-0DF3FC732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5B7D813-F259-492D-8936-A9C2338F2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lumlu faturaları görünür hale getirin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2D5916F-97D0-4A58-9493-E4D9CB3C5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kabul edilebilirler ancak görünür olduklarında yönetilebilir.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7a732eb90c4ec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65B6656D-1F53-45A1-948C-3E1451690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ödemeleri ve ödenmemiş tutarları takip etmenize yardımcı olur.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728880104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F0B7B03-C911-42EA-8C65-A31A3B5B8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A7C3A22-469B-45C4-A1FC-06FF49F56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7B01D4D-79CE-4F37-BEC0-FDF2741AE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E5E0D28-9B01-4D27-A324-57D07B980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5075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lu nakit akışı görünürlükle başlar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4D34C4F-AA27-48F0-A8AE-59B03CEDC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küçük hareketli şirketlerin özellikle basit bir günlük genel bakışa ihtiyacı vardır.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D4B2D85-339C-419D-83E0-2CAAB0F93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lumlu faturalar olağanüstü mü?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ya hangi gelir ödendi?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ya hangi masraflar yapıldı?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bu ay nasıl gelişiyor?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hangi verilerin daha sonra vergi danışmanına veya defter tutma ekibine gönderilmesi gerekir?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A229F5C-D7B8-4D1C-8789-20614B67A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uygulama defter tutmanın yerini almaz - bilgileri daha etkili bir şekilde hazırlar.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17699575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01E40EE-CE0A-482D-9D59-F085678CB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AEF1635-89A8-43B2-ACD1-110B8952C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FE5CE4E-4F61-4672-A920-539E85B68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809E2B4-A278-42B3-9DF1-E0DF44A0A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gu 15. Bölüm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BC2BF8C-358D-40C1-A982-8B8B17A33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caş özeti ve ihracatı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3985331-1A32-4A8C-90D5-1309437DA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cavi görüş, profesyonel vergi tavsiyesi yerine getirmeden, veri vergisi, ödenecek vergi ve ihracat hazırlar. (VAT)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36708817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E3AD43E-6F76-4499-A61A-511D6C644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0448C15-6648-4ABD-A2C3-07ED67281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2F36046-3887-4E58-AD9F-9F32AEEDE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08DAB2E-DD2E-4DF6-B829-461BD0F13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lu vergi özeti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C30691B-52A1-461A-90E3-B4340C780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net, brüt, VAT, girdi vergisi ve vergi ödenebilir görüntüler.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4820BE5-1C65-47B5-AD1C-85CB60972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yarlar aylık veya üç ayda bir görülebilir.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VAT ve girdi vergisi açıkça konsolide edilmiştir.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ihracat, defter tutma ve vergi danışmanları için hazırlıkları destekler.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hazırlık şirket ayarlarında yapılandırılabilir.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c7770ade73421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7437AED-87F8-42C8-86AF-96AA74076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12E4BC6-F3AE-496C-9434-D0253EB74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ağ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D58F870-A8EE-4E00-BA9E-ED457B01F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550FE8E4-3E01-4CA3-A3CD-23DEE45AC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2DF9BF1D-3D02-49E6-B0E5-F320892B4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B139A36-BB32-44C7-AE6B-73D53DF35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DATEV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270996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ADDD0BC-B707-4E41-8A67-490FF9B96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69D47C4-9DF0-4317-8816-C1D551D83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B21263A-A2A2-453B-A145-32AFBAF7E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923E664-EF3E-429E-BEAF-B1DD0424C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tasarlanan uygulama kimler?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48DD7C7-E513-4CD1-97FE-4DFDB789A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gerçek hareketli işletmeler için inşa edilmiştir - soyut ofis süreçleri değil.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ADB6663-FD7B-4738-86E7-BC3CDDB28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tek mülk sahipleri ve daha profesyonel bir varlık isteyen küçük takımlar.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sayıda iş, araç ve çalışanla büyüyen hareketli şirketler.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caylıları, teklifleri ve belgeleri dijitalleştirmek isteyen şirketler.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canın, depolama, filo, finans ve kayıtlar arasında yapı isteyen işletmeler.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506DD98-E411-4C13-9E2F-AFD39E06E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özellikle ofis idaresi ve operasyonel planlamanın el ele çalışması gerektiğinde güçlüdür.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38072173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957D0DB-F7B8-4740-B98A-792BA01DB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D1D597A-5197-427A-9524-1A2E3A04F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80943F8-8BDD-4947-9BF9-870ADC8BF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6B3C720-8D27-4221-9281-4A0C1DCED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önemli bir ayrım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0ACA163-DDC4-4E07-B42F-12F17F9F8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profesyonel vergi tavsiyesi veya doğrudan ELSTER gönderimini değiştirmez.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6DD29D6-C20D-485B-82D9-96C2AB288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uygulama toplam ve veri hazırlar.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her şirket zorunlu vergi bilgilerini kontrol etmekten sorumludur.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ve CSV ihracat daha fazla işlem için tasarlanmıştır.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bu açık ayrım güven oluşturur ve yanlış beklentilerden kaçınır.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7CA5DF8-70D2-4A5C-A6C8-FCABFA369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pratik bir genel bakış - vergi tavsiyesi değil.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66922374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12B7680-1944-4720-82F4-4EB00EBE3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E5BB99F-B7F8-48A0-9AB8-CEFF386EF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97CA9BA-8712-471F-8C65-C84AE42EF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56E77FF-F008-4148-86DE-381528B99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gerçek işlerden elde edilen vergi verileri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BC6C0BA-A049-41C4-974F-E165E7CA1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özet, seçilen süre içinde iş, ödeme ve giderlere dayanmaktadır.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7588cdd9e14b7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74FA4DF8-3D75-4FC8-8AC5-B82C28351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calama çalışması hazırlanmış bir analiz haline gelir.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299098039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EB3A588-7DC6-43F9-93EE-3E97EE346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EC6F28F-981C-45F8-A469-7435B1120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C511068-C493-475E-982B-46F378465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56B1FEF-8E6A-4AE0-9B6B-A7147147C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gu 16. Bölüm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5C38413-8700-4450-B200-7195BF789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calet, markalaşma ve özelleştirme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CE5E282-5F72-409E-B22F-8A104A7F7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her şirket kendi markasına uyum MovePilot Pro kurabilmelidir.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46838892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A5DEBB9-C0FD-47C3-8B6B-22BDA6587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C61B612-5B09-42AD-81F7-52648A5DF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9C138CE-98BC-4313-86D9-FD2E9D09A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507CD8F-5399-454B-B3E8-C5B299F5B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lu şirket ayarları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E311313-F7C9-47A8-B909-336F09AB6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Logo, renkler, fiyatlar, belgeler ve şirket detayları merkezi olarak yönetilir.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E86E675-37E7-4EB8-ABA6-C2FEA0417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kendi şirket bilgileriniz belgelerin için temel sağlar.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Logo ve renkler kurumsal tasarımınızı destekler.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caylı temeller ve belgeler yapılandırılabilir.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bir kurulum asistanı başlamanıza yardımcı olur.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58b819dbe34d5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6A70E00-255C-4B7C-95CF-BE2F62310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83EFB53-F038-424D-8D68-A2AC286B3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6A58E71-697E-46F7-89BC-17F455479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B216D96-8F8B-4D1F-9B48-1A5FD85EC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lum renkler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697420A-34C0-4A16-B617-13B116E06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FEDB6BE-4A46-4400-82FB-7461B9743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luluklar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66189215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9DDC31F-80EC-459D-8E26-5A161D1F7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84F8E0F-3480-46B4-9DA5-871B513EC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E7F7061-2DAD-4028-A16F-0D5130897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263F80A-F74B-4465-82AE-03EF47E07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kendi tasarımınızdaki profesyonel belgeler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C6AD925-E129-4225-9A65-1D720CA7E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yazılım markanızı güçlendirmelidir - gizlememek.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7111047-828A-4155-BA58-08184AFB2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lonuz ve şirket bilgilerinizle PDFler oluşturulabilir.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lum renkler ve belgeler tutarlı bir marka varlığını destekler.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cavi gelenler daha profesyonel teklifler, sözleşmeler ve faturalar alırlar.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lu kutu etiketleri ve QR kodları da marka kimliğinizin bir parçası haline gelebilir.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CC931F6-FD28-4085-AD42-FB1CDE766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kendi kurumsal tasarımınızda bir araç haline gelir.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23047566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2C22F51-2231-4A27-99A4-B278E6AB7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21AE618-05E3-4992-A8D3-E635B4FB1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5F7E35E-C027-4B13-AC5D-B67661AD4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B9AECCD-7F3A-448D-827F-917C23C22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cav koruma ve kontrol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028B607-5389-4C8D-880D-314CC612F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profesyonel bir işletmenin verileri ve hizmetleri üzerinde kontrole ihtiyacı vardır.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363B80C-A934-46AE-9326-CD75C82CB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aygıtta veriler düzenlenir ve yedeklenebilir.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AI özellikleri isteğe bağlı olarak kendi API tuşlarınızla kullanılabilir.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firmalar hangi dış hizmetleri kullandıklarına karar verirler.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uygulama pratik kullanım için tasarlanmıştır ve gereksiz karmaşıklığı önler.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DA0BD81-0348-49D9-8942-8954F1955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Kontrol bir satış noktasıdır - özellikle müşteri verilerini kullanırken.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3340030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B71D97C-7B5B-47A1-879B-041478FFD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BB735EB-D000-49E3-A23F-F017DC5C2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B6B2D66-D039-490F-AB63-BE6CD2692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8D61479-F82E-4BD5-ABC9-A6A0DC2B1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gu 17. Bölüm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542B259-C057-4936-A6BF-7BEB95478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AI ve modern teknolojiler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E7A3F4C-A32F-41C2-8D98-2327E69AC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geleneksel iş yazılımını modern yakalama, fotoğraf analizi ve isteğe bağlı AI desteği ile birleştirir.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61084637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50DFDDD-A4AC-4FFD-A347-F3116DB23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F99D190-16C3-43F3-9520-D356EE910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51E5AB4-73D5-4D64-A8C3-D4EDA57CC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6B8544C-B290-405F-BB39-118588A17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değer kattığı AI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CD61661-2C2D-4063-9923-65AD439C5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AI çalışmayı azaltmalı - dekorasyon olarak hizmet etmemelidir.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CB6664D-EB06-42F3-A90E-DFC324C23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caş fotoğraflar iş akışına analiz edilebilir ve entegre edilebilir.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OpenAI veya Google Gemini isteğe bağlı olarak kendi API anahtarınızla kullanılabilir.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firmalar kullandıkları hizmetler üzerinde kontrol sahibi olurlar.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 AI anketleri, envanteri ve belgeleri destekler; profesyonel incelemenin yerini almaz.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DD420F6-E096-4ADD-9753-11BD73FB6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bir kelime olarak AI değil.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cavi destek olarak AI.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08813887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AF8788E-380A-4D2A-B9FC-B24AFCE09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DC517CE-C996-486D-BF2D-43BE59C27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1C9EC00-603C-4866-A4CB-4AB3BE8FF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63FE517-B2E0-4D42-86E4-65A163E99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LiDAR, RoomPlan ve AI birlikte çalışıyor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3CFF11C-3A06-4EDC-BDC8-CE10FE25F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canın yakalanması, envanteri ve maliyeti bağlandığında en büyük değer ortaya çıkar.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F66E2B7-6612-45BC-A6A8-A4322BC2C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RoomPlan mekansal olarak odaları kaydeder.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otoğraflar ayrıntılar ve sıra dışı öğeler ekler.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cani ve hacim planlama ve fiyatlandırma ile beslenir.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iş baştan sona dijital olarak izlenebilir kalır.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25aa2ed0d3451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AC954D3-31E2-40EC-AC80-7D32B8DCE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1724A9F-D0F0-4D54-9D83-557D70DBD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LiDAR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5A40AEB-24B7-4F43-8AE6-4DDAC83F1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A1FDE63-AEB1-485C-BDEC-0648B7271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F0AEFF0-EC49-4CF1-BCD1-94A455178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AF1527C-A79B-4F06-948F-00F00DDEF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mucit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96790935"/>
      </p:ext>
    </p:extLst>
  </p:cSld>
</p:sld>
</file>

<file path=ppt/slides/slide7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8B7F1FB-B844-41CE-BB36-675DDDD49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6ED8958-4D69-4C41-9C2B-0346B7306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0158FDA-8992-4C66-A67A-EA1947C6A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CF4ED35-43C1-4B01-9D33-2DFAE2232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132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 göreve hizmet veren teknoloji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2D0BC18-0963-46F1-8C31-F0CD37351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teknoloji ile ezici kullanıcılar olmadan modern özellikleri kullanır.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5E37215-1CF9-45AB-A7F4-5FAF5F05A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cahürler çalışanlar “teknoloji” görmezler – daha iyi bir iş akışı yaşarlar.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3D taramalar, fotoğraflar, envanter, fiyatlandırma ve belgeler bir işlem içinde kalır.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sonuç daha az yeniden çalışma ve daha fazla planlama güvenidir.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bu, günlük işlerde gerçekten kullanılan dijitalleşmedir.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E71F30A-F73E-4336-949D-D37C9EC15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iyi yazılım karmaşık hissettirmez.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calim işi kolaylaştırır.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192406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0308B7D-4677-4FBE-93CB-FA3274B07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E78BDA3-C6EF-425B-9FD4-4AAAFCA2C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2329C79-E632-42D7-815D-FC492EC35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B17548F-24CF-45ED-863E-0C4EDA7AE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 gün ücretsiz deneyin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26EF080-2869-4ACE-8532-BB2C226BB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yeni kullanıcılar, bir karar vermeden önce uygulamayı günlük işlemlerde test edebilir.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661633A-69CF-4DF8-8DF8-148EBE94C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yargılama hızlı bir karar için yeterince kısa, ancak gerçekçi bir izlenim sağlamak için yeterince uzun.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sadece birkaç gün içinde, bir şirket müşteri ekleyebilir, fiyatlandırmayı gözden geçirebilir, iş yaratabilir ve belgeleri test edebilir.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değer, bu konuda okumaktan değil, kendi iş akışınızda denemekten gelir.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c1eae07b5445d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0D8B58E-5A2C-4690-B152-14B435269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4F1D966-4072-413B-AA57-884AFB4D6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bir teori yok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8ED55C98-6142-439C-877A-7E7B5BA3A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D932D75-1333-4231-8399-68EC885F8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lum gerçek iş akışı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BD289B9-D066-4214-9278-010597774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7B5FF1C-F389-48C5-B487-87F8F3B52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şimdi dene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56886996"/>
      </p:ext>
    </p:extLst>
  </p:cSld>
</p:sld>
</file>

<file path=ppt/slides/slide8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A494827-D81A-4B9D-B365-A6A6BEDCC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70FB4E3-BDD5-447C-A72F-28CC6BB6D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CF3A5D4-F8E5-499A-A40E-242A9E84B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2D3CF01-B736-4CDE-B080-512A47DDF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adeta örnek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65A1EF8-F94A-448A-BC97-B25A72B41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lu bir çalışma günü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C8B85E5-F7B2-4222-8FB4-2F52FE8B8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aşağıdaki slaytlar süreci özelliklerin bir listesi olarak değil, gerçekçi bir iş akışı olarak sunar.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545600014"/>
      </p:ext>
    </p:extLst>
  </p:cSld>
</p:sld>
</file>

<file path=ppt/slides/slide8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E1BADB3-E002-4560-AE60-E5FED653E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C2E7EFD-B2B0-4F2C-BFE2-4EB22E6A6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84F276A-BEC2-4AFC-B993-73681CB01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374C331-C949-47B3-8EDA-D0B324FA6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ilk temastan teyit edilen işe kadar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7227949-6D48-4C38-B5A5-BA56BF150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bir müşteri çağrıları -MovePilot Pro işi adım adım ileri yönlendirir.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65F2D901-ACF1-46F9-87ED-460774D55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3D49A2E-2274-49B2-BD5A-484350062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çağrı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30A61C25-A493-45B6-9FEE-B9FB8CE3F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845DB0DA-A46C-4877-A6CC-A7F7E06D2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3BEA96F8-716E-4F3B-9564-54DB467C1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 müşteri yaratın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79BF38CF-A880-4231-A0C3-36CC84AB2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5A9B3B8D-0752-43DD-9341-50EC3A9C8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75CB8C18-7533-4A63-886D-6622C0848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adresten girin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AD0E7FEF-28AD-43F6-BD69-7511F0135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481850BF-A5A5-45E4-8AE0-30009D498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4135B65A-AC2A-46EB-BDE9-5FAC8D830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ramayı ayarlayın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CEECBDDF-F03B-48F9-9E4B-3B2203414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A652FF92-54C6-4FB4-8FB9-F33750CB1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21E8ACB0-FC1A-4A63-8498-E0FA4B111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yorum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1ACA5CC6-5752-4CA7-8E4A-11D7E5E34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58C7ACC5-2B21-4F2D-91B8-4B892E2CF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yazılar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440CE765-8EB8-41DF-8252-B23844C96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645ECA87-2413-4626-9ED5-E43416C2C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40D7D584-7820-4D2E-8C76-C2534A7F6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43F4A7A1-04FA-4F82-866F-7BA616DCB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2F2A7A10-B6A2-45CC-AFFD-847D08C1D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9EC4A0B5-EBFC-48EA-A183-10221E410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mucit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2C661B16-D712-49C9-908D-2B4E7F62D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22699B6E-05C5-4A2A-A017-14B61BE35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833A6827-9DED-4CB6-B35D-56229EC1C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luma Cilt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B3E0F2D9-1DE1-4349-AFF2-844886233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4334F51C-02EB-48EB-AA7C-BC523E70E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3FF91F5B-5DC5-4007-8810-736944F9E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fiyat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0240674E-B175-47A9-B183-63744661F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05BFFA62-9E02-400A-889E-0D128C20F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yazı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22F9E7C8-33D1-431F-BFB2-CCF7F0164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4438982F-39FF-416D-A939-77AF88813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3B17551F-CCC5-41F7-BA62-AB0049AF9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sözleşme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E5411F38-791E-4EAB-8219-AE43579D3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E15F7626-16D9-4821-B3F7-6B001DFA9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279FC129-583B-441E-8AB6-75CD84548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İmza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6D0E9836-3645-46F9-A6B3-F4E46F5B2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9B2B29B9-8414-43B4-8FE4-3ECAAC3A6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B0D70056-6C89-44A6-9D8A-6675871F4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planlama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BD46CB13-25BD-4C5C-ABA1-A543D2FE8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BAC68B36-E5CF-4C8D-A9F7-A609483F9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163204E8-D1E6-4DD7-BDC7-6F4A2C4C1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lum iş sayfası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271000613"/>
      </p:ext>
    </p:extLst>
  </p:cSld>
</p:sld>
</file>

<file path=ppt/slides/slide8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7A4126B-032B-46B6-95B7-5113B04B5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FB6D194-564D-4F42-AD0C-6159D516F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A258BE8-7739-4C65-85D0-18601866B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AC3A800-750F-44EE-BE2E-75FFF16FD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hareket gününden müşteri incelemesine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AE835E4-2A57-448D-8EB8-344187711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calem tamamlandıktan sonra bitmez - ödeme, analiz ve müşteri sadakatine devam eder.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7E8C82C2-D76C-4E85-8010-CB8FC5663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416648F-A0DE-42E2-BFFB-D72BFF962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YAKağı kontrol ekibi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CF3096A3-C38A-43B5-8CC8-7ED2EED6D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FAC72470-1DA6-4B20-8492-619068550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31E03F4-C35B-496F-9907-619CCA8B9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araç kontrol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8E593266-53BE-4072-93F4-D26469308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84193B0D-3EF5-4F2B-9DCB-98BE98C79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2E6C463B-1A86-426A-BFE0-B14B6D522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izleme denetimleri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FE384489-4E9D-409C-834B-91637D2B4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F09190CC-7335-4A4B-96AB-30131E97C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AC6ED514-A040-4FA0-BC7D-7E537B2DE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açık iş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B67B4346-0B91-4B9C-9C28-A69F66219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2F379082-73DD-4ED9-877D-FA2A7806D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01016862-B007-43EF-93EA-624F30277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Navigasyon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CBEDCF1C-DCAB-44E5-9393-5AC0240F6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EFA42DF0-4971-47E3-A800-02883215F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kontrol listesi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1D181740-7A63-4845-ACA9-C86B312F6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0C719498-A26F-44B0-97EC-8C7CF24C5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941E12B3-6A98-45E1-ACA3-3C990A62B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Harekete Geçin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1A24FC29-C113-4DF0-AAE8-4D8F952E5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E729A726-7522-478D-8DE7-FF0001028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7972B94D-A919-4BA2-8F43-2F18E60F1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Depolama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E07FD59C-636E-4838-B30A-EC0DF651C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581546FB-2051-421D-A47D-06CBF7FCC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45FF61B2-2EBB-4054-A6DB-8C0CD7630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fatura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724CF58D-5789-49AC-838C-685B156E5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E7CBE3E4-9291-49C5-9294-C3D0A1E69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671359FD-A097-47FD-9F71-C6FDA9B5F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Ödeme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54A2B641-5CCE-401D-9230-5119B474B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FA5F81D0-8A15-41C9-B90D-05B446030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son teknoloji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F7068BD2-0438-4A46-A52F-2B13D2230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A6DB28F2-54B6-48E7-963D-04F36C302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9EF22CF3-DE88-41F3-85F8-6EBC933A0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Vergiler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B6858E62-10F3-47CE-91A6-6D69014CF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7A342D69-C3BB-4150-9965-80086F8D8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FDDFDCBF-7735-4BA9-B318-61CE2D3C2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CSV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D80BC323-0A8C-4A08-9B37-A1B7E0817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BE9376AE-D546-4068-8E05-683231371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CF079E4B-B447-4AB8-8DB4-237C96172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son değerlendirme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DB5B9C56-FD0F-430E-AEAD-5EDD513AC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E5C1F164-5084-464F-AE51-E05DE102B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FBDDE91C-BD08-4E42-BCFD-03B1C4BF5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tarih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63194664"/>
      </p:ext>
    </p:extLst>
  </p:cSld>
</p:sld>
</file>

<file path=ppt/slides/slide8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3E4C794-9D8D-4982-96AD-6CB12D2F8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7C80EC4-E11E-4F9F-B684-F49AD25E4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9F15385-AAF3-4FC7-A4DA-1E42ECDCE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681B7DC-6E31-48D9-A8E5-D5444B5BD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neden bu iş akışı satıyor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129BDA9-10F0-4C03-9E22-5D2F0B7E6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genel müdürler bir özellik listesi satın almazlar. az kaos alırlar.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0A8EB6A-3BBD-4EFC-B134-CC20309C2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son iş, bağlantılı bir kayıt olarak belgelenmeye devam ediyor.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calamalar net bilgiler alıyor.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calet, personel ve depolamanın planlanması daha kolay hale gelir.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caytler daha profesyonel ve hızlı bir şekilde oluşturulur.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lu ve vergi özetleri otomatik olarak daha etkili bir şekilde hazırlanır.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847BA3E-5D64-4CD5-A2E4-D8214F3D9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özelliklerden daha fazlasını satar.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günlük operasyonlar üzerinde kontrol satar.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3606408"/>
      </p:ext>
    </p:extLst>
  </p:cSld>
</p:sld>
</file>

<file path=ppt/slides/slide8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F249DF6-DC96-4F71-9388-BB2F83F44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E0C3A3A-3057-432F-9BD2-2A2FDA819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F134036-86B8-4254-AD8B-F01DAD9D0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D83220D-E638-4F13-831E-40375AD53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gu 18. Bölüm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F21A2E8-98BB-4C08-8D6E-5FC083B06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MovePilot Pro'yu farklı kılan nedir?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D94DD24-0EA7-41B5-8350-9216F641D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yar karşılaştırmanın agresif olması gerekmez. önemli olan, MovePilot Pro genellikle başka yerlerde ayrı olan işlevleri birbirine bağlamasıdır.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6386836"/>
      </p:ext>
    </p:extLst>
  </p:cSld>
</p:sld>
</file>

<file path=ppt/slides/slide8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602451B-B85E-4C29-8169-C256DD0FD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4A474AE-B050-4CCD-BA2C-51C764E05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868511B-01DB-46DA-883D-B55EEA422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621A74C-7A02-4CBF-A04E-3DEFB05A2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8229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luyluk karşılaştırması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4814B8A-7DEA-4536-A77E-6EA13EEDA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abar olmadan olgusal bir karşılaştırma.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92D1DD3-8F61-4CD2-AE5C-33F38C88F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42062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lu özellik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F78ACFF-E756-4F94-8792-782585F7B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148840"/>
            <a:ext cx="2377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</a:t>
            </a:r>
            <a:endParaRPr sz="1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87923C87-FD56-456C-A87A-047DF4105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148840"/>
            <a:ext cx="32004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birçok genel çözüm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54106D41-6643-4DDC-9E5C-B85EF0B36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3230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67427B2A-E85E-4DB2-BD52-F08B2398E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48716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carayış şirketleri için amaca yönelik inşa edilmiş</a:t>
            </a:r>
            <a:endParaRPr sz="8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D1177BA6-4C0B-43B9-BBA1-F3E48AF26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8716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entegre</a:t>
            </a:r>
            <a:endParaRPr sz="8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048278DF-1530-49C8-AC5A-F80AADC17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48716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ca sıklıkla jenerik</a:t>
            </a:r>
            <a:endParaRPr sz="8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581867D4-E2BF-43B2-AA64-DB7235918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1576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667B2DAC-E0BA-4A5D-B78C-3075A8CBB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77063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cay + iş + belge</a:t>
            </a:r>
            <a:endParaRPr sz="85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24BE11CB-C813-4AEE-8B9B-DE531746D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77063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entegre</a:t>
            </a:r>
            <a:endParaRPr sz="8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EA0633AD-67F8-471D-ADEA-5A380D42E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77063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cala ayrıdır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E946D539-8096-4A49-B70C-EB3DF6EA9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9923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0C72D59C-CB77-4336-8C5B-6E6BC0D2E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05409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RoomPlan / 3D oda taraması</a:t>
            </a:r>
            <a:endParaRPr sz="8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C7C2ABE8-35E7-4420-AE3E-187C0356E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05409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Evet Evet</a:t>
            </a:r>
            <a:endParaRPr sz="85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78F7D43F-E9A3-4BBB-9696-1E4F4B71C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05409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ihtimalle</a:t>
            </a:r>
            <a:endParaRPr sz="85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318D1E2A-92AB-4322-9834-8FD02196E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28269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99847133-F44F-460E-9D02-314F78E1E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33756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YARACA LiDAR destekli yakalama</a:t>
            </a:r>
            <a:endParaRPr sz="8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9EE61A01-FAD1-43E3-98FF-0359F77C0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33756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Evet Evet</a:t>
            </a:r>
            <a:endParaRPr sz="85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172D809E-13E3-4A61-9048-F65D65721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33756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ihtimalle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F271DD16-1C54-4B05-9EC0-E22989D59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56616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FEBF5D60-C1AD-4CD4-BB15-54136038E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2102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luyun mobilya listesi / envanter</a:t>
            </a:r>
            <a:endParaRPr sz="85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F9CFCF2B-1E47-43ED-8C94-3B5910CAC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62102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Evet Evet</a:t>
            </a:r>
            <a:endParaRPr sz="850"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AD7F812D-50EC-4A2C-8BCF-3737C9BE3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62102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ca Kısmen</a:t>
            </a:r>
            <a:endParaRPr sz="85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F36C1448-51E3-4E46-B686-76A50A98A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84962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D4B481D3-478E-45A8-8519-BA849C943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90448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Otomatik hacim hesaplamaları</a:t>
            </a:r>
            <a:endParaRPr sz="8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6B8FCEB7-64E0-4595-A148-A6B2FF8F0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0448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Evet Evet</a:t>
            </a:r>
            <a:endParaRPr sz="85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75DE5BC3-ABB8-41D3-A197-F2614F129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90448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kısal olarak manuel</a:t>
            </a:r>
            <a:endParaRPr sz="85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2D89D8A1-169D-408E-AEB1-08BA9DF1F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3308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0E2718E3-6B63-4C98-8F4D-5D66A108E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8795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lu özel fiyatlandırma profilleri</a:t>
            </a:r>
            <a:endParaRPr sz="85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46909C95-2684-4793-8F44-BD595D0A0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8795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Evet Evet</a:t>
            </a:r>
            <a:endParaRPr sz="85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4FEE9617-0284-4626-85D2-0434C6669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8795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değerlendirmeler</a:t>
            </a:r>
            <a:endParaRPr sz="85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5E83E911-80CC-45D5-8BA7-03137902C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1655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83E50E02-DB87-45D2-8363-956FBB6E2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47141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ca esnek sözleşme maddeleri</a:t>
            </a:r>
            <a:endParaRPr sz="85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3FF334E6-94E4-455B-8B9F-6BA48FC4E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47141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Evet Evet</a:t>
            </a:r>
            <a:endParaRPr sz="85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5DE5BBAA-DF45-46E2-A72E-6904D33A1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47141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değerlendirmeler</a:t>
            </a:r>
            <a:endParaRPr sz="85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BB1ADE85-DA41-4641-93AC-4E9052233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001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3EBAD3D6-4907-4B21-A436-2DBE793C5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casterük / dipnot özelliği</a:t>
            </a:r>
            <a:endParaRPr sz="85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1DDB6BD3-B26C-44A4-A268-0B78F5FF3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5488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Evet Evet</a:t>
            </a:r>
            <a:endParaRPr sz="85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949FB797-FCBB-4194-BA41-CBB872847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75488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ihtimalle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41FA2DE1-8ABC-4D91-8FB5-34356BF9F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8348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9537748F-ADFA-43A9-AAFC-75FC1934A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3834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lu personel planlaması</a:t>
            </a:r>
            <a:endParaRPr sz="85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A7163BC2-E7EC-4661-A5CB-4A0817230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03834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Evet Evet</a:t>
            </a:r>
            <a:endParaRPr sz="85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2F89B3A0-F3CF-453D-8F40-BFF09EADF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03834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ca Kısmen</a:t>
            </a:r>
            <a:endParaRPr sz="85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65584EBA-10ED-4045-A470-39A574C96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26694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2A0DB299-33A2-4598-B2A1-46EE7D423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32180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calim dahil filo. müsaitlik</a:t>
            </a:r>
            <a:endParaRPr sz="85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020C7AB8-2D38-4F8F-B7D7-56323E8D1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32180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Evet Evet</a:t>
            </a:r>
            <a:endParaRPr sz="85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9CFA74C3-D677-452F-94FD-89392CC83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32180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ca Kısmen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AD91356F-9A85-4DCC-96F3-223368E45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55040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797C0B46-03A8-4E45-B512-B5CEEB62D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60527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son kullanma incelemesi son kullanma</a:t>
            </a:r>
            <a:endParaRPr sz="85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0FF4AC57-DD41-49A3-A5A1-8DCE00063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60527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Evet Evet</a:t>
            </a:r>
            <a:endParaRPr sz="85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70C425D5-A238-4B92-92B0-938EEA03A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60527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ihtimalle</a:t>
            </a:r>
            <a:endParaRPr sz="85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70E8C591-BFFD-4563-8D44-9E5968A3C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83387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A1418B01-FFCE-4C6C-9800-7FB072C58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88873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cahence iş sayfası</a:t>
            </a:r>
            <a:endParaRPr sz="85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715B5B76-6415-43A0-86BA-4975FE51D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88873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Evet Evet</a:t>
            </a:r>
            <a:endParaRPr sz="85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627B1181-BC20-4949-9A44-B8A152501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88873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ca Kısmen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46545051"/>
      </p:ext>
    </p:extLst>
  </p:cSld>
</p:sld>
</file>

<file path=ppt/slides/slide8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FD99725-AE82-4ADC-B7C5-CE531A883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D69E075-F6C4-4933-825B-51668945B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0704DDB-7701-4993-804C-0C7ABC4CF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9ED5442-40AF-4A7E-B455-2B0F086D8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en güçlü argüman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47D35ED-EB94-42EB-BF0C-F34D34A82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bireysel modüller nedeniyle değil, birbirine bağlı oldukları için öne çıkıyor.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08E776F-11DE-4CAA-983C-74AD5BF7F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birçok program müşterileri yönetebilir.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birçok program fatura oluşturabilir.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bazı çözümler işgücü planlamasını destekler.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 sayıda 3D oda taraması, envanter, fiyatlandırma, sözleşmeler, filo, personel, depolama, finans, vergiler ve pazarlamayı tek bir mobil iş akışına bağlar.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4D118F2-2384-499F-A4B5-C616C8C78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kudret sistemde yatar.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tek bir özellikte değil.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55382037"/>
      </p:ext>
    </p:extLst>
  </p:cSld>
</p:sld>
</file>

<file path=ppt/slides/slide87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FBBA953-2B8E-49F8-A42E-FE8B67F6D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CF5AA4D-6DC0-4617-829A-60251E0C3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9E01CE5-1DD2-462D-BA37-D3DCEB51C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A76A8F0-C9E6-4741-82C6-2D6D17C45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67F91D6-703F-422C-B1EA-9F4102965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MovePilot Pro işin bir adım için bir uygulama değildir. hareket eden tüm iş için bir platformdur.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474347B-3E83-49E1-9333-5AB5F848B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bu konumlandırma satışlarda, web sitesinde, App Store ve sunumlarda tutarlı bir şekilde kullanılmalıdır.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182289297"/>
      </p:ext>
    </p:extLst>
  </p:cSld>
</p:sld>
</file>

<file path=ppt/slides/slide8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1F7646A-B462-4D6A-81CD-13824B185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9C927DB-D7C9-404A-9BAB-0200AA1B5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A02BD87-9065-4F6A-B557-C63A51197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5ADEEB6-A302-414E-B119-4CD232D20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gu 19. Bölüm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DC5C7A3-5A3C-47DC-AC10-FC8E13FD6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cale satış ve konumlandırma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4C0CA69-E1EF-4DB2-8DC3-3AB471144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sunum bilgi vermekten daha fazlasını yapmalıdır - taşıma şirketlerini uygulamayı denemeye teşvik etmelidir.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00363967"/>
      </p:ext>
    </p:extLst>
  </p:cSld>
</p:sld>
</file>

<file path=ppt/slides/slide8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CEC1E33-2995-4014-AF27-1A28BF528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E96146E-BE26-45DC-BEAE-98EEFAC5A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98B94A4-8A22-4255-B0D2-4BD9EF792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C7318C3-9A09-4390-B24A-713F2FA3A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 çekirdek piyasa mesajı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1C45F42-DBE4-4280-B4A4-57236ADE4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kısa, açık ve tekrarlanabilir.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68ACD30-3B99-4C92-9648-0DBD7DDFD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hareketli şirketler için hepsi bir arada uygulamadır.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cahat, 3D oda taraması, envanter, teklif, sözleşme, fatura, günlük planlama, filo, personel, depolama ve vergi özeti bir çözümde.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sayıda gerçek dünya hareketli endüstri deneyiminden edinilmiştir.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3 gün boyunca ücretsiz deneyin App Store.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9677BE1-D455-4590-BC0F-00F244006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iyi bir mesaj bir mal sahibi tarafından 10 saniye içinde anlaşılmalıdır.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1251089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219189D-2264-46B7-BC47-061B22C85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A7EFF73-B9DB-4FCD-9FE9-D3616F013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9A153EE-273D-4BC1-821C-AFA1D7AE9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722109A-414F-45EE-891C-DBA3B3526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. Bölüm 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D3EF1DF-ED00-486A-94E4-DDF3E139A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bir bakışta işiniz - her zaman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9984CB3-AF91-425F-9AE2-3B3AECA71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ana ekran şu anda neyin önemli olduğunu gösteriyor: işler, teklifler, ödemeler, randevular, gelir ve olağanüstü görevler.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79332120"/>
      </p:ext>
    </p:extLst>
  </p:cSld>
</p:sld>
</file>

<file path=ppt/slides/slide9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5B3F8C1-F5A3-436C-A71D-7AE244A2D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4E66CE5-4F69-4126-9BC5-07F7BB1D0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378E1FB-CE02-4517-94A9-7C9087F1E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BFB9B1A-ECDE-49A5-9D6A-86BEE3112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İdeal satış yaklaşımı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C6C0335-692A-4327-ABB1-C3CAA94C2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hareket eden şirket sahiplerinin, bir demodan sonra satın alma olasılığı, promosyon kopyasını okuduktan sonra daha olasıdır.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8C27FC7-A307-44FD-B4DD-A2EEA331F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kısa bir demo videosu göster.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YANI hemen RoomPlan taramasını vurgulayın.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sonra fiyatlandırma, teklif, sözleşme ve iş kağıdı gösterin.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maliye, vergiler, filo ve depolama ile bitirin.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her zaman yakın: “Kendi işinizde uygulamayı 3 gün ücretsiz deneyin.”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9540729-F509-4060-8BA9-EC3C890B5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 bir link göndermeyin.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iş akışını göster.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bir duruşmaya devam et.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33041316"/>
      </p:ext>
    </p:extLst>
  </p:cSld>
</p:sld>
</file>

<file path=ppt/slides/slide9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8446A33-2248-49F5-8790-DD34C9A8D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5587293-EF63-4273-9AE1-50CA21526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441759B-2651-413A-ACF4-6FB7AF607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D9E8C58-2159-4F52-AFDA-EE7E420E5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bu sunum nasıl kullanılabilir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D8CB949-32AF-4505-9468-B5D8EF05C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bu dosya bir satış aracıdır - dahili bir not değil.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58A9BE3-EB7D-425A-B736-C5630DBF6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hareket eden şirketler için e-posta eki.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 web sitesinden indirin.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son teknoloji tanıtımlar için.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ortaklar, yer değiştirme şirketleri ve franchise tartışmaları için sunum.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gelecekteki kısa versiyonlar ve ürün broşürleri için başlangıç noktası.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79142FE-6BD2-4833-B3BC-2197CEF81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güçlü bir sunum, müşteri yüklemeden önce uygulamayı açıklar.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73520942"/>
      </p:ext>
    </p:extLst>
  </p:cSld>
</p:sld>
</file>

<file path=ppt/slides/slide9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7747D2A-F96E-4103-94B2-85D8FB9A9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6EA7134-6E13-4DA9-A86F-C8126A593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F31D6E5-6AB4-48D6-A9CC-38E7F99B9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BC99884-FA97-4BC2-AB12-2A45D1F3E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F89ED23-4FD9-49C5-9B5F-C99BC1ACA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lumulma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41F7FD6-82CF-48C8-88B3-888138DEC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daha fazla görünürlük. az evrak işi. daha profesyonel iş akışları.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26289997"/>
      </p:ext>
    </p:extLst>
  </p:cSld>
</p:sld>
</file>

<file path=ppt/slides/slide93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F3E67A8-70CE-4F4A-BDF2-C57F8D2FD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4088011-53D6-4DB6-B08C-CBBBBF14F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E36B86A-DEC2-4E73-B6FF-09A0938DE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2855CAA-DC84-4369-97A3-7442E509E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787CF56-37D4-4A3C-9EF8-6FFE54D22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modern hareketli şirketlerin geleceği daha fazla evrak işi ile değil, daha iyi süreçlerle başlar.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42B7804-8E32-434A-BD2B-A56BF2E01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bu süreçleri tek bir uygulamada bağlar - ilk müşteri temasından hareketten sonra incelemeye.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738108830"/>
      </p:ext>
    </p:extLst>
  </p:cSld>
</p:sld>
</file>

<file path=ppt/slides/slide9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2D545D1-6B26-478F-BE8F-DA910D517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878B610-7633-420C-8D99-2199C2B78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99B0DFF-682D-4AA6-BD18-6AA94DBA9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40FD4C3-0146-4C7C-B8EA-2C27B9FA2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7240"/>
            <a:ext cx="52120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9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39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DB7AAAA-60BE-4391-BF0E-5B5ADE86C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6304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7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 gün ücretsiz deneyin.</a:t>
            </a:r>
            <a:endParaRPr sz="2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65EDB48-AE80-4E46-92C9-E0F24CC13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76272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66716A"/>
                </a:solidFill>
                <a:latin typeface="Aptos"/>
                <a:ea typeface="Aptos"/>
                <a:cs typeface="Aptos"/>
              </a:rPr>
              <a:t>hareket eden şirketler için profesyonel iş uygulaması - gerçek dünya deneyiminden geliştirildi ve iPhone ve iPad için optimize edildi.</a:t>
            </a:r>
            <a:endParaRPr sz="16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54AD5FC-868F-489F-995F-FB0CA9353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657600"/>
            <a:ext cx="4572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Store: MovePilot Pro</a:t>
            </a:r>
            <a:endParaRPr sz="1400"/>
          </a:p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Web sitesi: fatiumzuege.com/app/movepilot/</a:t>
            </a:r>
            <a:endParaRPr sz="140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E5F3AEC1-B987-4C6D-BCCC-E3E58C4E8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72000"/>
            <a:ext cx="14173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0A5B3794-E140-4EB1-B731-CEA30B872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658868"/>
            <a:ext cx="11978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yorum</a:t>
            </a:r>
            <a:endParaRPr sz="8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0B4815D8-3F48-4071-9D48-99BF47200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72000"/>
            <a:ext cx="12344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1546C72F-881E-4A7E-812C-127C1A723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4658868"/>
            <a:ext cx="10149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7ACC2653-DBBB-48F3-947D-AFD6207DE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4572000"/>
            <a:ext cx="11430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39FE0F4-716F-4394-A3A8-F883F4011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4658868"/>
            <a:ext cx="9235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yazı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925936C3-3538-43FF-A99A-3413BAAD0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572000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136FD5E3-8A2A-401C-AA0C-84784F514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48" y="4658868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lu fatura</a:t>
            </a:r>
            <a:endParaRPr sz="8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b3a754bc5d4b0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594360"/>
            <a:ext cx="4046220" cy="53949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606846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2026-08-08T14:00:21.7350000Z</dcterms:created>
  <dcterms:modified xsi:type="dcterms:W3CDTF">2026-08-08T14:00:21.7350000Z</dcterms:modified>
</coreProperties>
</file>