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405399a463e4695" /><Relationship Type="http://schemas.openxmlformats.org/officeDocument/2006/relationships/extended-properties" Target="/docProps/app.xml" Id="Rb2cfabc10dc94575" /><Relationship Type="http://schemas.openxmlformats.org/officeDocument/2006/relationships/officeDocument" Target="/ppt/presentation.xml" Id="Rf733129294ac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cac8cad424131"/>
  </p:sldMasterIdLst>
  <p:notesMasterIdLst>
    <p:notesMasterId xmlns:r="http://schemas.openxmlformats.org/officeDocument/2006/relationships" r:id="Recb866217785425b"/>
  </p:notesMasterIdLst>
  <p:sldIdLst>
    <p:sldId xmlns:r="http://schemas.openxmlformats.org/officeDocument/2006/relationships" id="256" r:id="R193071cc7e834b73"/>
    <p:sldId xmlns:r="http://schemas.openxmlformats.org/officeDocument/2006/relationships" id="257" r:id="R18b8d54274ac46af"/>
    <p:sldId xmlns:r="http://schemas.openxmlformats.org/officeDocument/2006/relationships" id="258" r:id="R2eed65c75c3c4db7"/>
    <p:sldId xmlns:r="http://schemas.openxmlformats.org/officeDocument/2006/relationships" id="259" r:id="R7046a3ac563e4a5c"/>
    <p:sldId xmlns:r="http://schemas.openxmlformats.org/officeDocument/2006/relationships" id="260" r:id="Rd0f71a17ee2a4bed"/>
    <p:sldId xmlns:r="http://schemas.openxmlformats.org/officeDocument/2006/relationships" id="261" r:id="R0f9490fa8b0c4795"/>
    <p:sldId xmlns:r="http://schemas.openxmlformats.org/officeDocument/2006/relationships" id="262" r:id="R990455557cf5489a"/>
    <p:sldId xmlns:r="http://schemas.openxmlformats.org/officeDocument/2006/relationships" id="263" r:id="R92bcbad2a29848b6"/>
    <p:sldId xmlns:r="http://schemas.openxmlformats.org/officeDocument/2006/relationships" id="264" r:id="Ra58294aa0b464018"/>
    <p:sldId xmlns:r="http://schemas.openxmlformats.org/officeDocument/2006/relationships" id="265" r:id="R13193ecbdb104c98"/>
    <p:sldId xmlns:r="http://schemas.openxmlformats.org/officeDocument/2006/relationships" id="266" r:id="R54b248a26e5645be"/>
    <p:sldId xmlns:r="http://schemas.openxmlformats.org/officeDocument/2006/relationships" id="267" r:id="R553d4a2a33bb41a5"/>
    <p:sldId xmlns:r="http://schemas.openxmlformats.org/officeDocument/2006/relationships" id="268" r:id="R07ad136615d34ec1"/>
    <p:sldId xmlns:r="http://schemas.openxmlformats.org/officeDocument/2006/relationships" id="269" r:id="Rc3dbc2f299414ee7"/>
    <p:sldId xmlns:r="http://schemas.openxmlformats.org/officeDocument/2006/relationships" id="270" r:id="R8c85b432da8f47f6"/>
    <p:sldId xmlns:r="http://schemas.openxmlformats.org/officeDocument/2006/relationships" id="271" r:id="Recaf419efd63458f"/>
    <p:sldId xmlns:r="http://schemas.openxmlformats.org/officeDocument/2006/relationships" id="272" r:id="R2578180ac1aa413d"/>
    <p:sldId xmlns:r="http://schemas.openxmlformats.org/officeDocument/2006/relationships" id="273" r:id="Rf4f267f586704514"/>
    <p:sldId xmlns:r="http://schemas.openxmlformats.org/officeDocument/2006/relationships" id="274" r:id="Rcae8bfed5d1348a1"/>
    <p:sldId xmlns:r="http://schemas.openxmlformats.org/officeDocument/2006/relationships" id="275" r:id="R65e4a43dfdbc414f"/>
    <p:sldId xmlns:r="http://schemas.openxmlformats.org/officeDocument/2006/relationships" id="276" r:id="R82948d489b4548ac"/>
    <p:sldId xmlns:r="http://schemas.openxmlformats.org/officeDocument/2006/relationships" id="277" r:id="Rfd3e38ee142841d5"/>
    <p:sldId xmlns:r="http://schemas.openxmlformats.org/officeDocument/2006/relationships" id="278" r:id="Rf030a6347b954a19"/>
    <p:sldId xmlns:r="http://schemas.openxmlformats.org/officeDocument/2006/relationships" id="279" r:id="R3c0a8ce9dffa4fd6"/>
    <p:sldId xmlns:r="http://schemas.openxmlformats.org/officeDocument/2006/relationships" id="280" r:id="R8f01e121b64548d2"/>
    <p:sldId xmlns:r="http://schemas.openxmlformats.org/officeDocument/2006/relationships" id="281" r:id="R015fe53c9d5c4dcf"/>
    <p:sldId xmlns:r="http://schemas.openxmlformats.org/officeDocument/2006/relationships" id="282" r:id="Ra73dcca6903248cd"/>
    <p:sldId xmlns:r="http://schemas.openxmlformats.org/officeDocument/2006/relationships" id="283" r:id="R9976502806d74f60"/>
    <p:sldId xmlns:r="http://schemas.openxmlformats.org/officeDocument/2006/relationships" id="284" r:id="R2df31d3826744d58"/>
    <p:sldId xmlns:r="http://schemas.openxmlformats.org/officeDocument/2006/relationships" id="285" r:id="R718b4956c8294ca7"/>
    <p:sldId xmlns:r="http://schemas.openxmlformats.org/officeDocument/2006/relationships" id="286" r:id="R0d5b078755f84b42"/>
    <p:sldId xmlns:r="http://schemas.openxmlformats.org/officeDocument/2006/relationships" id="287" r:id="Rb6f7ee6935db4252"/>
    <p:sldId xmlns:r="http://schemas.openxmlformats.org/officeDocument/2006/relationships" id="288" r:id="Rdf55d11871aa43f7"/>
    <p:sldId xmlns:r="http://schemas.openxmlformats.org/officeDocument/2006/relationships" id="289" r:id="R8fed931db31a4382"/>
    <p:sldId xmlns:r="http://schemas.openxmlformats.org/officeDocument/2006/relationships" id="290" r:id="R464ce48a2b8a42b3"/>
    <p:sldId xmlns:r="http://schemas.openxmlformats.org/officeDocument/2006/relationships" id="291" r:id="Rad13c81f3e364a71"/>
    <p:sldId xmlns:r="http://schemas.openxmlformats.org/officeDocument/2006/relationships" id="292" r:id="Rc05796b979324613"/>
    <p:sldId xmlns:r="http://schemas.openxmlformats.org/officeDocument/2006/relationships" id="293" r:id="R88856d2d723448ac"/>
    <p:sldId xmlns:r="http://schemas.openxmlformats.org/officeDocument/2006/relationships" id="294" r:id="R1b0f2d6ffd094c0e"/>
    <p:sldId xmlns:r="http://schemas.openxmlformats.org/officeDocument/2006/relationships" id="295" r:id="R5dacf2318fc949ab"/>
    <p:sldId xmlns:r="http://schemas.openxmlformats.org/officeDocument/2006/relationships" id="296" r:id="R9aafce10622947a0"/>
    <p:sldId xmlns:r="http://schemas.openxmlformats.org/officeDocument/2006/relationships" id="297" r:id="R3814c931d2654ccc"/>
    <p:sldId xmlns:r="http://schemas.openxmlformats.org/officeDocument/2006/relationships" id="298" r:id="Rbc7936f2ec4542aa"/>
    <p:sldId xmlns:r="http://schemas.openxmlformats.org/officeDocument/2006/relationships" id="299" r:id="R99cdbc72812e4dbd"/>
    <p:sldId xmlns:r="http://schemas.openxmlformats.org/officeDocument/2006/relationships" id="300" r:id="Rb5025667fb2144be"/>
    <p:sldId xmlns:r="http://schemas.openxmlformats.org/officeDocument/2006/relationships" id="301" r:id="R095752b33b4640e2"/>
    <p:sldId xmlns:r="http://schemas.openxmlformats.org/officeDocument/2006/relationships" id="302" r:id="R5a41282bb55544b6"/>
    <p:sldId xmlns:r="http://schemas.openxmlformats.org/officeDocument/2006/relationships" id="303" r:id="R40a3833dcfd24176"/>
    <p:sldId xmlns:r="http://schemas.openxmlformats.org/officeDocument/2006/relationships" id="304" r:id="R407ee4a54fc24b52"/>
    <p:sldId xmlns:r="http://schemas.openxmlformats.org/officeDocument/2006/relationships" id="305" r:id="Rfcd2bebb3b044f73"/>
    <p:sldId xmlns:r="http://schemas.openxmlformats.org/officeDocument/2006/relationships" id="306" r:id="R08d390c1a38646ca"/>
    <p:sldId xmlns:r="http://schemas.openxmlformats.org/officeDocument/2006/relationships" id="307" r:id="R8711fec102ac46ef"/>
    <p:sldId xmlns:r="http://schemas.openxmlformats.org/officeDocument/2006/relationships" id="308" r:id="R3be115de6eca4a3f"/>
    <p:sldId xmlns:r="http://schemas.openxmlformats.org/officeDocument/2006/relationships" id="309" r:id="R7990a7a4b48a4676"/>
    <p:sldId xmlns:r="http://schemas.openxmlformats.org/officeDocument/2006/relationships" id="310" r:id="R9ae57e300d5e439e"/>
    <p:sldId xmlns:r="http://schemas.openxmlformats.org/officeDocument/2006/relationships" id="311" r:id="R0c7fa6f01e2b499a"/>
    <p:sldId xmlns:r="http://schemas.openxmlformats.org/officeDocument/2006/relationships" id="312" r:id="Rc8baadd1343847a9"/>
    <p:sldId xmlns:r="http://schemas.openxmlformats.org/officeDocument/2006/relationships" id="313" r:id="Rc4486cc8ff21423a"/>
    <p:sldId xmlns:r="http://schemas.openxmlformats.org/officeDocument/2006/relationships" id="314" r:id="R43274abab0684fba"/>
    <p:sldId xmlns:r="http://schemas.openxmlformats.org/officeDocument/2006/relationships" id="315" r:id="Rd9f6e155192e44de"/>
    <p:sldId xmlns:r="http://schemas.openxmlformats.org/officeDocument/2006/relationships" id="316" r:id="Rbacc314b6c4f4607"/>
    <p:sldId xmlns:r="http://schemas.openxmlformats.org/officeDocument/2006/relationships" id="317" r:id="Rf9f57512b2e14857"/>
    <p:sldId xmlns:r="http://schemas.openxmlformats.org/officeDocument/2006/relationships" id="318" r:id="R505b2b43c640435a"/>
    <p:sldId xmlns:r="http://schemas.openxmlformats.org/officeDocument/2006/relationships" id="319" r:id="Rda0e461342e64c31"/>
    <p:sldId xmlns:r="http://schemas.openxmlformats.org/officeDocument/2006/relationships" id="320" r:id="R9b1117191e1f4373"/>
    <p:sldId xmlns:r="http://schemas.openxmlformats.org/officeDocument/2006/relationships" id="321" r:id="Rea0009ac214847b4"/>
    <p:sldId xmlns:r="http://schemas.openxmlformats.org/officeDocument/2006/relationships" id="322" r:id="R0b42a680226245ff"/>
    <p:sldId xmlns:r="http://schemas.openxmlformats.org/officeDocument/2006/relationships" id="323" r:id="R3d3783cc556841c2"/>
    <p:sldId xmlns:r="http://schemas.openxmlformats.org/officeDocument/2006/relationships" id="324" r:id="R311d57d1b8424732"/>
    <p:sldId xmlns:r="http://schemas.openxmlformats.org/officeDocument/2006/relationships" id="325" r:id="R6866beac58e3419d"/>
    <p:sldId xmlns:r="http://schemas.openxmlformats.org/officeDocument/2006/relationships" id="326" r:id="Ra359ac96f9684dc0"/>
    <p:sldId xmlns:r="http://schemas.openxmlformats.org/officeDocument/2006/relationships" id="327" r:id="R5dafcd88c8db46ed"/>
    <p:sldId xmlns:r="http://schemas.openxmlformats.org/officeDocument/2006/relationships" id="328" r:id="Rc623f4ac12e54760"/>
    <p:sldId xmlns:r="http://schemas.openxmlformats.org/officeDocument/2006/relationships" id="329" r:id="Re5edf7fb3a504745"/>
    <p:sldId xmlns:r="http://schemas.openxmlformats.org/officeDocument/2006/relationships" id="330" r:id="Rb4803018f55241a4"/>
    <p:sldId xmlns:r="http://schemas.openxmlformats.org/officeDocument/2006/relationships" id="331" r:id="R7dfccae16f1c4987"/>
    <p:sldId xmlns:r="http://schemas.openxmlformats.org/officeDocument/2006/relationships" id="332" r:id="Rd57923a433fe4d66"/>
    <p:sldId xmlns:r="http://schemas.openxmlformats.org/officeDocument/2006/relationships" id="333" r:id="Rd1f4e369962f4d5c"/>
    <p:sldId xmlns:r="http://schemas.openxmlformats.org/officeDocument/2006/relationships" id="334" r:id="R65f684fa4ea949ee"/>
    <p:sldId xmlns:r="http://schemas.openxmlformats.org/officeDocument/2006/relationships" id="335" r:id="Rf0c3c9e17f1c409f"/>
    <p:sldId xmlns:r="http://schemas.openxmlformats.org/officeDocument/2006/relationships" id="336" r:id="Rdab9c2948e1549fe"/>
    <p:sldId xmlns:r="http://schemas.openxmlformats.org/officeDocument/2006/relationships" id="337" r:id="Re5b600b03c6741b0"/>
    <p:sldId xmlns:r="http://schemas.openxmlformats.org/officeDocument/2006/relationships" id="338" r:id="R48a4520d0a84496f"/>
    <p:sldId xmlns:r="http://schemas.openxmlformats.org/officeDocument/2006/relationships" id="339" r:id="Rddd37cb4e30f451e"/>
    <p:sldId xmlns:r="http://schemas.openxmlformats.org/officeDocument/2006/relationships" id="340" r:id="R66389047baf64da0"/>
    <p:sldId xmlns:r="http://schemas.openxmlformats.org/officeDocument/2006/relationships" id="341" r:id="Rfacbc90a41b54f2f"/>
    <p:sldId xmlns:r="http://schemas.openxmlformats.org/officeDocument/2006/relationships" id="342" r:id="R9e7c6a12da6344f8"/>
    <p:sldId xmlns:r="http://schemas.openxmlformats.org/officeDocument/2006/relationships" id="343" r:id="R54e518c507b84572"/>
    <p:sldId xmlns:r="http://schemas.openxmlformats.org/officeDocument/2006/relationships" id="344" r:id="Rebc604fe1eb84dfa"/>
    <p:sldId xmlns:r="http://schemas.openxmlformats.org/officeDocument/2006/relationships" id="345" r:id="R67e54d5979864123"/>
    <p:sldId xmlns:r="http://schemas.openxmlformats.org/officeDocument/2006/relationships" id="346" r:id="Rd6546923593b4b11"/>
    <p:sldId xmlns:r="http://schemas.openxmlformats.org/officeDocument/2006/relationships" id="347" r:id="R9a1409a28eb9413b"/>
    <p:sldId xmlns:r="http://schemas.openxmlformats.org/officeDocument/2006/relationships" id="348" r:id="R75f3550c688848b8"/>
    <p:sldId xmlns:r="http://schemas.openxmlformats.org/officeDocument/2006/relationships" id="349" r:id="Re31d1e97c9b84348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5a7281abddd47b8" /><Relationship Type="http://schemas.openxmlformats.org/officeDocument/2006/relationships/slideMaster" Target="/ppt/slideMasters/slideMaster1.xml" Id="Rf0fcac8cad424131" /><Relationship Type="http://schemas.openxmlformats.org/officeDocument/2006/relationships/notesMaster" Target="/ppt/notesMasters/notesMaster1.xml" Id="Recb866217785425b" /><Relationship Type="http://schemas.openxmlformats.org/officeDocument/2006/relationships/presProps" Target="/ppt/presProps.xml" Id="R5e4504e8d7cc4bf9" /><Relationship Type="http://schemas.openxmlformats.org/officeDocument/2006/relationships/viewProps" Target="/ppt/viewProps.xml" Id="R5ae7456f7f674fb3" /><Relationship Type="http://schemas.openxmlformats.org/officeDocument/2006/relationships/tableStyles" Target="/ppt/tableStyles.xml" Id="R417f16b0780a4196" /><Relationship Type="http://schemas.openxmlformats.org/officeDocument/2006/relationships/slide" Target="/ppt/slides/slide1.xml" Id="R193071cc7e834b73" /><Relationship Type="http://schemas.openxmlformats.org/officeDocument/2006/relationships/slide" Target="/ppt/slides/slide2.xml" Id="R18b8d54274ac46af" /><Relationship Type="http://schemas.openxmlformats.org/officeDocument/2006/relationships/slide" Target="/ppt/slides/slide3.xml" Id="R2eed65c75c3c4db7" /><Relationship Type="http://schemas.openxmlformats.org/officeDocument/2006/relationships/slide" Target="/ppt/slides/slide4.xml" Id="R7046a3ac563e4a5c" /><Relationship Type="http://schemas.openxmlformats.org/officeDocument/2006/relationships/slide" Target="/ppt/slides/slide5.xml" Id="Rd0f71a17ee2a4bed" /><Relationship Type="http://schemas.openxmlformats.org/officeDocument/2006/relationships/slide" Target="/ppt/slides/slide6.xml" Id="R0f9490fa8b0c4795" /><Relationship Type="http://schemas.openxmlformats.org/officeDocument/2006/relationships/slide" Target="/ppt/slides/slide7.xml" Id="R990455557cf5489a" /><Relationship Type="http://schemas.openxmlformats.org/officeDocument/2006/relationships/slide" Target="/ppt/slides/slide8.xml" Id="R92bcbad2a29848b6" /><Relationship Type="http://schemas.openxmlformats.org/officeDocument/2006/relationships/slide" Target="/ppt/slides/slide9.xml" Id="Ra58294aa0b464018" /><Relationship Type="http://schemas.openxmlformats.org/officeDocument/2006/relationships/slide" Target="/ppt/slides/slide10.xml" Id="R13193ecbdb104c98" /><Relationship Type="http://schemas.openxmlformats.org/officeDocument/2006/relationships/slide" Target="/ppt/slides/slide11.xml" Id="R54b248a26e5645be" /><Relationship Type="http://schemas.openxmlformats.org/officeDocument/2006/relationships/slide" Target="/ppt/slides/slide12.xml" Id="R553d4a2a33bb41a5" /><Relationship Type="http://schemas.openxmlformats.org/officeDocument/2006/relationships/slide" Target="/ppt/slides/slide13.xml" Id="R07ad136615d34ec1" /><Relationship Type="http://schemas.openxmlformats.org/officeDocument/2006/relationships/slide" Target="/ppt/slides/slide14.xml" Id="Rc3dbc2f299414ee7" /><Relationship Type="http://schemas.openxmlformats.org/officeDocument/2006/relationships/slide" Target="/ppt/slides/slide15.xml" Id="R8c85b432da8f47f6" /><Relationship Type="http://schemas.openxmlformats.org/officeDocument/2006/relationships/slide" Target="/ppt/slides/slide16.xml" Id="Recaf419efd63458f" /><Relationship Type="http://schemas.openxmlformats.org/officeDocument/2006/relationships/slide" Target="/ppt/slides/slide17.xml" Id="R2578180ac1aa413d" /><Relationship Type="http://schemas.openxmlformats.org/officeDocument/2006/relationships/slide" Target="/ppt/slides/slide18.xml" Id="Rf4f267f586704514" /><Relationship Type="http://schemas.openxmlformats.org/officeDocument/2006/relationships/slide" Target="/ppt/slides/slide19.xml" Id="Rcae8bfed5d1348a1" /><Relationship Type="http://schemas.openxmlformats.org/officeDocument/2006/relationships/slide" Target="/ppt/slides/slide20.xml" Id="R65e4a43dfdbc414f" /><Relationship Type="http://schemas.openxmlformats.org/officeDocument/2006/relationships/slide" Target="/ppt/slides/slide21.xml" Id="R82948d489b4548ac" /><Relationship Type="http://schemas.openxmlformats.org/officeDocument/2006/relationships/slide" Target="/ppt/slides/slide22.xml" Id="Rfd3e38ee142841d5" /><Relationship Type="http://schemas.openxmlformats.org/officeDocument/2006/relationships/slide" Target="/ppt/slides/slide23.xml" Id="Rf030a6347b954a19" /><Relationship Type="http://schemas.openxmlformats.org/officeDocument/2006/relationships/slide" Target="/ppt/slides/slide24.xml" Id="R3c0a8ce9dffa4fd6" /><Relationship Type="http://schemas.openxmlformats.org/officeDocument/2006/relationships/slide" Target="/ppt/slides/slide25.xml" Id="R8f01e121b64548d2" /><Relationship Type="http://schemas.openxmlformats.org/officeDocument/2006/relationships/slide" Target="/ppt/slides/slide26.xml" Id="R015fe53c9d5c4dcf" /><Relationship Type="http://schemas.openxmlformats.org/officeDocument/2006/relationships/slide" Target="/ppt/slides/slide27.xml" Id="Ra73dcca6903248cd" /><Relationship Type="http://schemas.openxmlformats.org/officeDocument/2006/relationships/slide" Target="/ppt/slides/slide28.xml" Id="R9976502806d74f60" /><Relationship Type="http://schemas.openxmlformats.org/officeDocument/2006/relationships/slide" Target="/ppt/slides/slide29.xml" Id="R2df31d3826744d58" /><Relationship Type="http://schemas.openxmlformats.org/officeDocument/2006/relationships/slide" Target="/ppt/slides/slide30.xml" Id="R718b4956c8294ca7" /><Relationship Type="http://schemas.openxmlformats.org/officeDocument/2006/relationships/slide" Target="/ppt/slides/slide31.xml" Id="R0d5b078755f84b42" /><Relationship Type="http://schemas.openxmlformats.org/officeDocument/2006/relationships/slide" Target="/ppt/slides/slide32.xml" Id="Rb6f7ee6935db4252" /><Relationship Type="http://schemas.openxmlformats.org/officeDocument/2006/relationships/slide" Target="/ppt/slides/slide33.xml" Id="Rdf55d11871aa43f7" /><Relationship Type="http://schemas.openxmlformats.org/officeDocument/2006/relationships/slide" Target="/ppt/slides/slide34.xml" Id="R8fed931db31a4382" /><Relationship Type="http://schemas.openxmlformats.org/officeDocument/2006/relationships/slide" Target="/ppt/slides/slide35.xml" Id="R464ce48a2b8a42b3" /><Relationship Type="http://schemas.openxmlformats.org/officeDocument/2006/relationships/slide" Target="/ppt/slides/slide36.xml" Id="Rad13c81f3e364a71" /><Relationship Type="http://schemas.openxmlformats.org/officeDocument/2006/relationships/slide" Target="/ppt/slides/slide37.xml" Id="Rc05796b979324613" /><Relationship Type="http://schemas.openxmlformats.org/officeDocument/2006/relationships/slide" Target="/ppt/slides/slide38.xml" Id="R88856d2d723448ac" /><Relationship Type="http://schemas.openxmlformats.org/officeDocument/2006/relationships/slide" Target="/ppt/slides/slide39.xml" Id="R1b0f2d6ffd094c0e" /><Relationship Type="http://schemas.openxmlformats.org/officeDocument/2006/relationships/slide" Target="/ppt/slides/slide40.xml" Id="R5dacf2318fc949ab" /><Relationship Type="http://schemas.openxmlformats.org/officeDocument/2006/relationships/slide" Target="/ppt/slides/slide41.xml" Id="R9aafce10622947a0" /><Relationship Type="http://schemas.openxmlformats.org/officeDocument/2006/relationships/slide" Target="/ppt/slides/slide42.xml" Id="R3814c931d2654ccc" /><Relationship Type="http://schemas.openxmlformats.org/officeDocument/2006/relationships/slide" Target="/ppt/slides/slide43.xml" Id="Rbc7936f2ec4542aa" /><Relationship Type="http://schemas.openxmlformats.org/officeDocument/2006/relationships/slide" Target="/ppt/slides/slide44.xml" Id="R99cdbc72812e4dbd" /><Relationship Type="http://schemas.openxmlformats.org/officeDocument/2006/relationships/slide" Target="/ppt/slides/slide45.xml" Id="Rb5025667fb2144be" /><Relationship Type="http://schemas.openxmlformats.org/officeDocument/2006/relationships/slide" Target="/ppt/slides/slide46.xml" Id="R095752b33b4640e2" /><Relationship Type="http://schemas.openxmlformats.org/officeDocument/2006/relationships/slide" Target="/ppt/slides/slide47.xml" Id="R5a41282bb55544b6" /><Relationship Type="http://schemas.openxmlformats.org/officeDocument/2006/relationships/slide" Target="/ppt/slides/slide48.xml" Id="R40a3833dcfd24176" /><Relationship Type="http://schemas.openxmlformats.org/officeDocument/2006/relationships/slide" Target="/ppt/slides/slide49.xml" Id="R407ee4a54fc24b52" /><Relationship Type="http://schemas.openxmlformats.org/officeDocument/2006/relationships/slide" Target="/ppt/slides/slide50.xml" Id="Rfcd2bebb3b044f73" /><Relationship Type="http://schemas.openxmlformats.org/officeDocument/2006/relationships/slide" Target="/ppt/slides/slide51.xml" Id="R08d390c1a38646ca" /><Relationship Type="http://schemas.openxmlformats.org/officeDocument/2006/relationships/slide" Target="/ppt/slides/slide52.xml" Id="R8711fec102ac46ef" /><Relationship Type="http://schemas.openxmlformats.org/officeDocument/2006/relationships/slide" Target="/ppt/slides/slide53.xml" Id="R3be115de6eca4a3f" /><Relationship Type="http://schemas.openxmlformats.org/officeDocument/2006/relationships/slide" Target="/ppt/slides/slide54.xml" Id="R7990a7a4b48a4676" /><Relationship Type="http://schemas.openxmlformats.org/officeDocument/2006/relationships/slide" Target="/ppt/slides/slide55.xml" Id="R9ae57e300d5e439e" /><Relationship Type="http://schemas.openxmlformats.org/officeDocument/2006/relationships/slide" Target="/ppt/slides/slide56.xml" Id="R0c7fa6f01e2b499a" /><Relationship Type="http://schemas.openxmlformats.org/officeDocument/2006/relationships/slide" Target="/ppt/slides/slide57.xml" Id="Rc8baadd1343847a9" /><Relationship Type="http://schemas.openxmlformats.org/officeDocument/2006/relationships/slide" Target="/ppt/slides/slide58.xml" Id="Rc4486cc8ff21423a" /><Relationship Type="http://schemas.openxmlformats.org/officeDocument/2006/relationships/slide" Target="/ppt/slides/slide59.xml" Id="R43274abab0684fba" /><Relationship Type="http://schemas.openxmlformats.org/officeDocument/2006/relationships/slide" Target="/ppt/slides/slide60.xml" Id="Rd9f6e155192e44de" /><Relationship Type="http://schemas.openxmlformats.org/officeDocument/2006/relationships/slide" Target="/ppt/slides/slide61.xml" Id="Rbacc314b6c4f4607" /><Relationship Type="http://schemas.openxmlformats.org/officeDocument/2006/relationships/slide" Target="/ppt/slides/slide62.xml" Id="Rf9f57512b2e14857" /><Relationship Type="http://schemas.openxmlformats.org/officeDocument/2006/relationships/slide" Target="/ppt/slides/slide63.xml" Id="R505b2b43c640435a" /><Relationship Type="http://schemas.openxmlformats.org/officeDocument/2006/relationships/slide" Target="/ppt/slides/slide64.xml" Id="Rda0e461342e64c31" /><Relationship Type="http://schemas.openxmlformats.org/officeDocument/2006/relationships/slide" Target="/ppt/slides/slide65.xml" Id="R9b1117191e1f4373" /><Relationship Type="http://schemas.openxmlformats.org/officeDocument/2006/relationships/slide" Target="/ppt/slides/slide66.xml" Id="Rea0009ac214847b4" /><Relationship Type="http://schemas.openxmlformats.org/officeDocument/2006/relationships/slide" Target="/ppt/slides/slide67.xml" Id="R0b42a680226245ff" /><Relationship Type="http://schemas.openxmlformats.org/officeDocument/2006/relationships/slide" Target="/ppt/slides/slide68.xml" Id="R3d3783cc556841c2" /><Relationship Type="http://schemas.openxmlformats.org/officeDocument/2006/relationships/slide" Target="/ppt/slides/slide69.xml" Id="R311d57d1b8424732" /><Relationship Type="http://schemas.openxmlformats.org/officeDocument/2006/relationships/slide" Target="/ppt/slides/slide70.xml" Id="R6866beac58e3419d" /><Relationship Type="http://schemas.openxmlformats.org/officeDocument/2006/relationships/slide" Target="/ppt/slides/slide71.xml" Id="Ra359ac96f9684dc0" /><Relationship Type="http://schemas.openxmlformats.org/officeDocument/2006/relationships/slide" Target="/ppt/slides/slide72.xml" Id="R5dafcd88c8db46ed" /><Relationship Type="http://schemas.openxmlformats.org/officeDocument/2006/relationships/slide" Target="/ppt/slides/slide73.xml" Id="Rc623f4ac12e54760" /><Relationship Type="http://schemas.openxmlformats.org/officeDocument/2006/relationships/slide" Target="/ppt/slides/slide74.xml" Id="Re5edf7fb3a504745" /><Relationship Type="http://schemas.openxmlformats.org/officeDocument/2006/relationships/slide" Target="/ppt/slides/slide75.xml" Id="Rb4803018f55241a4" /><Relationship Type="http://schemas.openxmlformats.org/officeDocument/2006/relationships/slide" Target="/ppt/slides/slide76.xml" Id="R7dfccae16f1c4987" /><Relationship Type="http://schemas.openxmlformats.org/officeDocument/2006/relationships/slide" Target="/ppt/slides/slide77.xml" Id="Rd57923a433fe4d66" /><Relationship Type="http://schemas.openxmlformats.org/officeDocument/2006/relationships/slide" Target="/ppt/slides/slide78.xml" Id="Rd1f4e369962f4d5c" /><Relationship Type="http://schemas.openxmlformats.org/officeDocument/2006/relationships/slide" Target="/ppt/slides/slide79.xml" Id="R65f684fa4ea949ee" /><Relationship Type="http://schemas.openxmlformats.org/officeDocument/2006/relationships/slide" Target="/ppt/slides/slide80.xml" Id="Rf0c3c9e17f1c409f" /><Relationship Type="http://schemas.openxmlformats.org/officeDocument/2006/relationships/slide" Target="/ppt/slides/slide81.xml" Id="Rdab9c2948e1549fe" /><Relationship Type="http://schemas.openxmlformats.org/officeDocument/2006/relationships/slide" Target="/ppt/slides/slide82.xml" Id="Re5b600b03c6741b0" /><Relationship Type="http://schemas.openxmlformats.org/officeDocument/2006/relationships/slide" Target="/ppt/slides/slide83.xml" Id="R48a4520d0a84496f" /><Relationship Type="http://schemas.openxmlformats.org/officeDocument/2006/relationships/slide" Target="/ppt/slides/slide84.xml" Id="Rddd37cb4e30f451e" /><Relationship Type="http://schemas.openxmlformats.org/officeDocument/2006/relationships/slide" Target="/ppt/slides/slide85.xml" Id="R66389047baf64da0" /><Relationship Type="http://schemas.openxmlformats.org/officeDocument/2006/relationships/slide" Target="/ppt/slides/slide86.xml" Id="Rfacbc90a41b54f2f" /><Relationship Type="http://schemas.openxmlformats.org/officeDocument/2006/relationships/slide" Target="/ppt/slides/slide87.xml" Id="R9e7c6a12da6344f8" /><Relationship Type="http://schemas.openxmlformats.org/officeDocument/2006/relationships/slide" Target="/ppt/slides/slide88.xml" Id="R54e518c507b84572" /><Relationship Type="http://schemas.openxmlformats.org/officeDocument/2006/relationships/slide" Target="/ppt/slides/slide89.xml" Id="Rebc604fe1eb84dfa" /><Relationship Type="http://schemas.openxmlformats.org/officeDocument/2006/relationships/slide" Target="/ppt/slides/slide90.xml" Id="R67e54d5979864123" /><Relationship Type="http://schemas.openxmlformats.org/officeDocument/2006/relationships/slide" Target="/ppt/slides/slide91.xml" Id="Rd6546923593b4b11" /><Relationship Type="http://schemas.openxmlformats.org/officeDocument/2006/relationships/slide" Target="/ppt/slides/slide92.xml" Id="R9a1409a28eb9413b" /><Relationship Type="http://schemas.openxmlformats.org/officeDocument/2006/relationships/slide" Target="/ppt/slides/slide93.xml" Id="R75f3550c688848b8" /><Relationship Type="http://schemas.openxmlformats.org/officeDocument/2006/relationships/slide" Target="/ppt/slides/slide94.xml" Id="Re31d1e97c9b8434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3843468c40d484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6d83f8388db4698" /><Relationship Type="http://schemas.openxmlformats.org/officeDocument/2006/relationships/notesMaster" Target="/ppt/notesMasters/notesMaster1.xml" Id="R20931473f5e146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43dc09875bb4415" /><Relationship Type="http://schemas.openxmlformats.org/officeDocument/2006/relationships/notesMaster" Target="/ppt/notesMasters/notesMaster1.xml" Id="R7ad294152cfd4b9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03623d1960247fd" /><Relationship Type="http://schemas.openxmlformats.org/officeDocument/2006/relationships/notesMaster" Target="/ppt/notesMasters/notesMaster1.xml" Id="R52746940541a492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514814b5458424d" /><Relationship Type="http://schemas.openxmlformats.org/officeDocument/2006/relationships/notesMaster" Target="/ppt/notesMasters/notesMaster1.xml" Id="R1f21d7f773ac475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4655cd475e04cd4" /><Relationship Type="http://schemas.openxmlformats.org/officeDocument/2006/relationships/notesMaster" Target="/ppt/notesMasters/notesMaster1.xml" Id="R71a767392d32441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1ae9fc04f5141ab" /><Relationship Type="http://schemas.openxmlformats.org/officeDocument/2006/relationships/notesMaster" Target="/ppt/notesMasters/notesMaster1.xml" Id="Rc1ab3860ae2941c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168ed7230bf4c55" /><Relationship Type="http://schemas.openxmlformats.org/officeDocument/2006/relationships/notesMaster" Target="/ppt/notesMasters/notesMaster1.xml" Id="R9a497f272f6447c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6a40277242b4c35" /><Relationship Type="http://schemas.openxmlformats.org/officeDocument/2006/relationships/notesMaster" Target="/ppt/notesMasters/notesMaster1.xml" Id="R48a81f0f6b8544b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731697f18c4423a" /><Relationship Type="http://schemas.openxmlformats.org/officeDocument/2006/relationships/notesMaster" Target="/ppt/notesMasters/notesMaster1.xml" Id="R37c941281df548e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ce77ec1f61349eb" /><Relationship Type="http://schemas.openxmlformats.org/officeDocument/2006/relationships/notesMaster" Target="/ppt/notesMasters/notesMaster1.xml" Id="Rb3bab33ef81a4c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459c9e71bc7470e" /><Relationship Type="http://schemas.openxmlformats.org/officeDocument/2006/relationships/notesMaster" Target="/ppt/notesMasters/notesMaster1.xml" Id="Re2d03257d9154e3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c2a19f98cf249e1" /><Relationship Type="http://schemas.openxmlformats.org/officeDocument/2006/relationships/notesMaster" Target="/ppt/notesMasters/notesMaster1.xml" Id="Ra47e72a1df8e43e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3cc1947e4e04e24" /><Relationship Type="http://schemas.openxmlformats.org/officeDocument/2006/relationships/notesMaster" Target="/ppt/notesMasters/notesMaster1.xml" Id="R91e01cc2b54343d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7095da957c8c44b3" /><Relationship Type="http://schemas.openxmlformats.org/officeDocument/2006/relationships/notesMaster" Target="/ppt/notesMasters/notesMaster1.xml" Id="R1385a972df75485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17fdf9339384c99" /><Relationship Type="http://schemas.openxmlformats.org/officeDocument/2006/relationships/notesMaster" Target="/ppt/notesMasters/notesMaster1.xml" Id="Rd26f4f8629754fd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49235a7920a4393" /><Relationship Type="http://schemas.openxmlformats.org/officeDocument/2006/relationships/notesMaster" Target="/ppt/notesMasters/notesMaster1.xml" Id="Rf9e67b8872c345f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8960a2c39e54e03" /><Relationship Type="http://schemas.openxmlformats.org/officeDocument/2006/relationships/notesMaster" Target="/ppt/notesMasters/notesMaster1.xml" Id="R48f9f198d0234e57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926cc7312e44f4f" /><Relationship Type="http://schemas.openxmlformats.org/officeDocument/2006/relationships/notesMaster" Target="/ppt/notesMasters/notesMaster1.xml" Id="R673fc6491cdd4ec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32292fd54e54797" /><Relationship Type="http://schemas.openxmlformats.org/officeDocument/2006/relationships/notesMaster" Target="/ppt/notesMasters/notesMaster1.xml" Id="R39d1bc4596204da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e11932235d744cd" /><Relationship Type="http://schemas.openxmlformats.org/officeDocument/2006/relationships/notesMaster" Target="/ppt/notesMasters/notesMaster1.xml" Id="Rdaf3388d27fe402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411b4636bd846d1" /><Relationship Type="http://schemas.openxmlformats.org/officeDocument/2006/relationships/notesMaster" Target="/ppt/notesMasters/notesMaster1.xml" Id="Rb02cfa3289a745d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78507e454c7d4868" /><Relationship Type="http://schemas.openxmlformats.org/officeDocument/2006/relationships/notesMaster" Target="/ppt/notesMasters/notesMaster1.xml" Id="Rb570679b6d9948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f31304d35824ea8" /><Relationship Type="http://schemas.openxmlformats.org/officeDocument/2006/relationships/notesMaster" Target="/ppt/notesMasters/notesMaster1.xml" Id="R847a3edd3b464cf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894920c93dc3432d" /><Relationship Type="http://schemas.openxmlformats.org/officeDocument/2006/relationships/notesMaster" Target="/ppt/notesMasters/notesMaster1.xml" Id="R2f973e521d8d479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559aa8f35f464456" /><Relationship Type="http://schemas.openxmlformats.org/officeDocument/2006/relationships/notesMaster" Target="/ppt/notesMasters/notesMaster1.xml" Id="R235b8add132644af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91d5b95ca914477b" /><Relationship Type="http://schemas.openxmlformats.org/officeDocument/2006/relationships/notesMaster" Target="/ppt/notesMasters/notesMaster1.xml" Id="R2e3ba560f0d4478b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8c36b818d2014307" /><Relationship Type="http://schemas.openxmlformats.org/officeDocument/2006/relationships/notesMaster" Target="/ppt/notesMasters/notesMaster1.xml" Id="R2854361163af483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bfda555c6261405e" /><Relationship Type="http://schemas.openxmlformats.org/officeDocument/2006/relationships/notesMaster" Target="/ppt/notesMasters/notesMaster1.xml" Id="R5208c13491044c9c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de5bc45547544c23" /><Relationship Type="http://schemas.openxmlformats.org/officeDocument/2006/relationships/notesMaster" Target="/ppt/notesMasters/notesMaster1.xml" Id="R4eecbdc8da464baa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9048e1123cf64393" /><Relationship Type="http://schemas.openxmlformats.org/officeDocument/2006/relationships/notesMaster" Target="/ppt/notesMasters/notesMaster1.xml" Id="R819567064e7d4615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eeab66d1ca0c45c0" /><Relationship Type="http://schemas.openxmlformats.org/officeDocument/2006/relationships/notesMaster" Target="/ppt/notesMasters/notesMaster1.xml" Id="Rd5608b389a014a4a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3b9c8ab65e214022" /><Relationship Type="http://schemas.openxmlformats.org/officeDocument/2006/relationships/notesMaster" Target="/ppt/notesMasters/notesMaster1.xml" Id="R1c976adeee6b413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0cff7c9b66e840ed" /><Relationship Type="http://schemas.openxmlformats.org/officeDocument/2006/relationships/notesMaster" Target="/ppt/notesMasters/notesMaster1.xml" Id="Raab00f84dbb144c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d519b79cdb14a2e" /><Relationship Type="http://schemas.openxmlformats.org/officeDocument/2006/relationships/notesMaster" Target="/ppt/notesMasters/notesMaster1.xml" Id="R6b0b9cec73ec4bab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c33f6b09182d4cb9" /><Relationship Type="http://schemas.openxmlformats.org/officeDocument/2006/relationships/notesMaster" Target="/ppt/notesMasters/notesMaster1.xml" Id="Rca646f2c8b3d402d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9e20e9380ac546df" /><Relationship Type="http://schemas.openxmlformats.org/officeDocument/2006/relationships/notesMaster" Target="/ppt/notesMasters/notesMaster1.xml" Id="Ra0c9c84a815c4293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061b49d1311f4996" /><Relationship Type="http://schemas.openxmlformats.org/officeDocument/2006/relationships/notesMaster" Target="/ppt/notesMasters/notesMaster1.xml" Id="R15d7c9e826c24f34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457ae5838efe4088" /><Relationship Type="http://schemas.openxmlformats.org/officeDocument/2006/relationships/notesMaster" Target="/ppt/notesMasters/notesMaster1.xml" Id="Ra8d460cfac2a4a5c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e562e69580f64c7b" /><Relationship Type="http://schemas.openxmlformats.org/officeDocument/2006/relationships/notesMaster" Target="/ppt/notesMasters/notesMaster1.xml" Id="R0272e5fc15c04ae6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16d0da520a8c43b7" /><Relationship Type="http://schemas.openxmlformats.org/officeDocument/2006/relationships/notesMaster" Target="/ppt/notesMasters/notesMaster1.xml" Id="R0ca97f6ca66749ff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ee849607341c4d0c" /><Relationship Type="http://schemas.openxmlformats.org/officeDocument/2006/relationships/notesMaster" Target="/ppt/notesMasters/notesMaster1.xml" Id="R75758a597a2148b0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a9ed11eb8602470a" /><Relationship Type="http://schemas.openxmlformats.org/officeDocument/2006/relationships/notesMaster" Target="/ppt/notesMasters/notesMaster1.xml" Id="R6ab516dcf2ac467e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dcdf3f239d2e404a" /><Relationship Type="http://schemas.openxmlformats.org/officeDocument/2006/relationships/notesMaster" Target="/ppt/notesMasters/notesMaster1.xml" Id="R43b1b6bf07b74acd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c9daaa2fa3254003" /><Relationship Type="http://schemas.openxmlformats.org/officeDocument/2006/relationships/notesMaster" Target="/ppt/notesMasters/notesMaster1.xml" Id="R91dedc25100c4d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7c845e0c1b4269" /><Relationship Type="http://schemas.openxmlformats.org/officeDocument/2006/relationships/notesMaster" Target="/ppt/notesMasters/notesMaster1.xml" Id="Rcb82e9006fe44f8e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7cf3a12249a34f0f" /><Relationship Type="http://schemas.openxmlformats.org/officeDocument/2006/relationships/notesMaster" Target="/ppt/notesMasters/notesMaster1.xml" Id="R757a1a9fc58641b0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899ebf4a16284bc0" /><Relationship Type="http://schemas.openxmlformats.org/officeDocument/2006/relationships/notesMaster" Target="/ppt/notesMasters/notesMaster1.xml" Id="R27a16aaadd814248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aed765e6ad76430f" /><Relationship Type="http://schemas.openxmlformats.org/officeDocument/2006/relationships/notesMaster" Target="/ppt/notesMasters/notesMaster1.xml" Id="Rf540f21f4ea6428b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5ae826d3732f466b" /><Relationship Type="http://schemas.openxmlformats.org/officeDocument/2006/relationships/notesMaster" Target="/ppt/notesMasters/notesMaster1.xml" Id="R5e95d9db24264f93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e26727e9406b4fa8" /><Relationship Type="http://schemas.openxmlformats.org/officeDocument/2006/relationships/notesMaster" Target="/ppt/notesMasters/notesMaster1.xml" Id="Ra4bace380d9f49fa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9d53acb6c74144cb" /><Relationship Type="http://schemas.openxmlformats.org/officeDocument/2006/relationships/notesMaster" Target="/ppt/notesMasters/notesMaster1.xml" Id="R8fde83cf6e364b2c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a935fcce8afa47ef" /><Relationship Type="http://schemas.openxmlformats.org/officeDocument/2006/relationships/notesMaster" Target="/ppt/notesMasters/notesMaster1.xml" Id="Rb4057869b93b4c71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24f488924bcd4ff3" /><Relationship Type="http://schemas.openxmlformats.org/officeDocument/2006/relationships/notesMaster" Target="/ppt/notesMasters/notesMaster1.xml" Id="R1f4a48acc26e437e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4a3f88cb604e450f" /><Relationship Type="http://schemas.openxmlformats.org/officeDocument/2006/relationships/notesMaster" Target="/ppt/notesMasters/notesMaster1.xml" Id="R142c9d22ccd34ef7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6cd41cec18d94074" /><Relationship Type="http://schemas.openxmlformats.org/officeDocument/2006/relationships/notesMaster" Target="/ppt/notesMasters/notesMaster1.xml" Id="R6bf368273c2342d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cdcb2ee909c4a4a" /><Relationship Type="http://schemas.openxmlformats.org/officeDocument/2006/relationships/notesMaster" Target="/ppt/notesMasters/notesMaster1.xml" Id="R7e13292e3f90416d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6338e9aa3e234063" /><Relationship Type="http://schemas.openxmlformats.org/officeDocument/2006/relationships/notesMaster" Target="/ppt/notesMasters/notesMaster1.xml" Id="Rd3ee482c04b443b9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8db5ecba78b84d9a" /><Relationship Type="http://schemas.openxmlformats.org/officeDocument/2006/relationships/notesMaster" Target="/ppt/notesMasters/notesMaster1.xml" Id="Racf3bf6c168d49bd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5f19447267404e06" /><Relationship Type="http://schemas.openxmlformats.org/officeDocument/2006/relationships/notesMaster" Target="/ppt/notesMasters/notesMaster1.xml" Id="R3568ddfe2f39421d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9abff20986344153" /><Relationship Type="http://schemas.openxmlformats.org/officeDocument/2006/relationships/notesMaster" Target="/ppt/notesMasters/notesMaster1.xml" Id="R60f69a21abe74136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2c94c07c387248e6" /><Relationship Type="http://schemas.openxmlformats.org/officeDocument/2006/relationships/notesMaster" Target="/ppt/notesMasters/notesMaster1.xml" Id="R635adcfdbc0547de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c54aa4bb07514cc8" /><Relationship Type="http://schemas.openxmlformats.org/officeDocument/2006/relationships/notesMaster" Target="/ppt/notesMasters/notesMaster1.xml" Id="R491ef006a8764265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d4b9647327cf4246" /><Relationship Type="http://schemas.openxmlformats.org/officeDocument/2006/relationships/notesMaster" Target="/ppt/notesMasters/notesMaster1.xml" Id="R8b8bbe672cf04a0d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c0275dee3d8e4283" /><Relationship Type="http://schemas.openxmlformats.org/officeDocument/2006/relationships/notesMaster" Target="/ppt/notesMasters/notesMaster1.xml" Id="R16ba741ff61a40de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d2078af24e2e4ffb" /><Relationship Type="http://schemas.openxmlformats.org/officeDocument/2006/relationships/notesMaster" Target="/ppt/notesMasters/notesMaster1.xml" Id="R7f5d4554dfe44e1e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c5819020da4a4d05" /><Relationship Type="http://schemas.openxmlformats.org/officeDocument/2006/relationships/notesMaster" Target="/ppt/notesMasters/notesMaster1.xml" Id="Rf8ec645f80d641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94583303eff4ba0" /><Relationship Type="http://schemas.openxmlformats.org/officeDocument/2006/relationships/notesMaster" Target="/ppt/notesMasters/notesMaster1.xml" Id="Ra6168d71f7964d80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3920c19aca80461f" /><Relationship Type="http://schemas.openxmlformats.org/officeDocument/2006/relationships/notesMaster" Target="/ppt/notesMasters/notesMaster1.xml" Id="R3e6d74e431eb4df9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2f2ad82401d9495f" /><Relationship Type="http://schemas.openxmlformats.org/officeDocument/2006/relationships/notesMaster" Target="/ppt/notesMasters/notesMaster1.xml" Id="Rdd2bb94ef6f941e4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f792180264bd4cf6" /><Relationship Type="http://schemas.openxmlformats.org/officeDocument/2006/relationships/notesMaster" Target="/ppt/notesMasters/notesMaster1.xml" Id="R37747f5be32d48bd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e81707cdaed942a5" /><Relationship Type="http://schemas.openxmlformats.org/officeDocument/2006/relationships/notesMaster" Target="/ppt/notesMasters/notesMaster1.xml" Id="R7a77c140c7514342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110b0ae396034116" /><Relationship Type="http://schemas.openxmlformats.org/officeDocument/2006/relationships/notesMaster" Target="/ppt/notesMasters/notesMaster1.xml" Id="Rfc7cf805fb134005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834ed0656469496b" /><Relationship Type="http://schemas.openxmlformats.org/officeDocument/2006/relationships/notesMaster" Target="/ppt/notesMasters/notesMaster1.xml" Id="Rc9d0f0fc2f604d03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061b0ae3bb5c4dc9" /><Relationship Type="http://schemas.openxmlformats.org/officeDocument/2006/relationships/notesMaster" Target="/ppt/notesMasters/notesMaster1.xml" Id="R7fd6b5d046ef430e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007011793cc54427" /><Relationship Type="http://schemas.openxmlformats.org/officeDocument/2006/relationships/notesMaster" Target="/ppt/notesMasters/notesMaster1.xml" Id="Rf1ddf783aaf34e4a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dd09060349fe4b4a" /><Relationship Type="http://schemas.openxmlformats.org/officeDocument/2006/relationships/notesMaster" Target="/ppt/notesMasters/notesMaster1.xml" Id="Rd54cef33fb2a42c5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8901848634334dcc" /><Relationship Type="http://schemas.openxmlformats.org/officeDocument/2006/relationships/notesMaster" Target="/ppt/notesMasters/notesMaster1.xml" Id="R7b301098cc804a2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39e79e22104473a" /><Relationship Type="http://schemas.openxmlformats.org/officeDocument/2006/relationships/notesMaster" Target="/ppt/notesMasters/notesMaster1.xml" Id="R4cd9dddcd2d744fb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c3ff67b1686a427f" /><Relationship Type="http://schemas.openxmlformats.org/officeDocument/2006/relationships/notesMaster" Target="/ppt/notesMasters/notesMaster1.xml" Id="R2bd770acfd434fa4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b58fafbc81694e56" /><Relationship Type="http://schemas.openxmlformats.org/officeDocument/2006/relationships/notesMaster" Target="/ppt/notesMasters/notesMaster1.xml" Id="R0a44fed929784856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f4b99489daea4849" /><Relationship Type="http://schemas.openxmlformats.org/officeDocument/2006/relationships/notesMaster" Target="/ppt/notesMasters/notesMaster1.xml" Id="R7c109c56aad54816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ae678c25820d4bc8" /><Relationship Type="http://schemas.openxmlformats.org/officeDocument/2006/relationships/notesMaster" Target="/ppt/notesMasters/notesMaster1.xml" Id="R52fa8f10d1be4eea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6ec18acfd07642d5" /><Relationship Type="http://schemas.openxmlformats.org/officeDocument/2006/relationships/notesMaster" Target="/ppt/notesMasters/notesMaster1.xml" Id="R1c6d8887082c4098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d2805ab804aa43d4" /><Relationship Type="http://schemas.openxmlformats.org/officeDocument/2006/relationships/notesMaster" Target="/ppt/notesMasters/notesMaster1.xml" Id="Rccc0b5e4a1684119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13abf8a0ea0e4616" /><Relationship Type="http://schemas.openxmlformats.org/officeDocument/2006/relationships/notesMaster" Target="/ppt/notesMasters/notesMaster1.xml" Id="R192fdb1613a7468a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8f6b7f25dc4b4b37" /><Relationship Type="http://schemas.openxmlformats.org/officeDocument/2006/relationships/notesMaster" Target="/ppt/notesMasters/notesMaster1.xml" Id="Ra821e41879534c85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083e21c4db6d4091" /><Relationship Type="http://schemas.openxmlformats.org/officeDocument/2006/relationships/notesMaster" Target="/ppt/notesMasters/notesMaster1.xml" Id="Rfe3c833c2fa144f9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7ee7478d98634797" /><Relationship Type="http://schemas.openxmlformats.org/officeDocument/2006/relationships/notesMaster" Target="/ppt/notesMasters/notesMaster1.xml" Id="R7765d9821d5c401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e3fe2a9872d4db1" /><Relationship Type="http://schemas.openxmlformats.org/officeDocument/2006/relationships/notesMaster" Target="/ppt/notesMasters/notesMaster1.xml" Id="Rafad79a9ec614486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d14e83ad24bb4af9" /><Relationship Type="http://schemas.openxmlformats.org/officeDocument/2006/relationships/notesMaster" Target="/ppt/notesMasters/notesMaster1.xml" Id="R949df28f94fc4ecb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4b972ebc12384f0b" /><Relationship Type="http://schemas.openxmlformats.org/officeDocument/2006/relationships/notesMaster" Target="/ppt/notesMasters/notesMaster1.xml" Id="R40ad8cca63d14459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78a66a5ff5484412" /><Relationship Type="http://schemas.openxmlformats.org/officeDocument/2006/relationships/notesMaster" Target="/ppt/notesMasters/notesMaster1.xml" Id="Rb18f3432e7384312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3715a5584f6d4de8" /><Relationship Type="http://schemas.openxmlformats.org/officeDocument/2006/relationships/notesMaster" Target="/ppt/notesMasters/notesMaster1.xml" Id="R4d98bf0406324bc9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7ce5d5779c614b4d" /><Relationship Type="http://schemas.openxmlformats.org/officeDocument/2006/relationships/notesMaster" Target="/ppt/notesMasters/notesMaster1.xml" Id="Ra7f9ab99abb346b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18267c80a4f87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12e3d6805254b17" /><Relationship Type="http://schemas.openxmlformats.org/officeDocument/2006/relationships/slideLayout" Target="/ppt/slideLayouts/slideLayout1.xml" Id="R869f993692dc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f993692dc47cb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894bd03d04719" /><Relationship Type="http://schemas.openxmlformats.org/officeDocument/2006/relationships/image" Target="/ppt/media/image.png" Id="Rfb25ec96bf7b4481" /><Relationship Type="http://schemas.openxmlformats.org/officeDocument/2006/relationships/notesSlide" Target="/ppt/notesSlides/notesSlide1.xml" Id="Rde293b49ad58444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b8970abfd4d9a" /><Relationship Type="http://schemas.openxmlformats.org/officeDocument/2006/relationships/image" Target="/ppt/media/image3.png" Id="Rcfc94ece2fea4cc0" /><Relationship Type="http://schemas.openxmlformats.org/officeDocument/2006/relationships/notesSlide" Target="/ppt/notesSlides/notesSlide10.xml" Id="R2d92bdd12bb54ed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f2b381414e03" /><Relationship Type="http://schemas.openxmlformats.org/officeDocument/2006/relationships/image" Target="/ppt/media/image4.png" Id="R5e53f22e8dce4708" /><Relationship Type="http://schemas.openxmlformats.org/officeDocument/2006/relationships/notesSlide" Target="/ppt/notesSlides/notesSlide11.xml" Id="Rc61f2f2e414443f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1f2b3cb7d46e9" /><Relationship Type="http://schemas.openxmlformats.org/officeDocument/2006/relationships/notesSlide" Target="/ppt/notesSlides/notesSlide12.xml" Id="Rfec53df780344ee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efcf6e994bc1" /><Relationship Type="http://schemas.openxmlformats.org/officeDocument/2006/relationships/image" Target="/ppt/media/image5.png" Id="Rc498d31a9e604e5a" /><Relationship Type="http://schemas.openxmlformats.org/officeDocument/2006/relationships/notesSlide" Target="/ppt/notesSlides/notesSlide13.xml" Id="Rd8d733451980410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e2421605427a" /><Relationship Type="http://schemas.openxmlformats.org/officeDocument/2006/relationships/notesSlide" Target="/ppt/notesSlides/notesSlide14.xml" Id="Rddd39b53b089469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8f86b0f1e4f28" /><Relationship Type="http://schemas.openxmlformats.org/officeDocument/2006/relationships/image" Target="/ppt/media/image6.png" Id="Rdb4d5da43e9e47ea" /><Relationship Type="http://schemas.openxmlformats.org/officeDocument/2006/relationships/notesSlide" Target="/ppt/notesSlides/notesSlide15.xml" Id="R6d022dbd98554b5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d5fa316ed442b" /><Relationship Type="http://schemas.openxmlformats.org/officeDocument/2006/relationships/image" Target="/ppt/media/image7.png" Id="R1b2c008972924aee" /><Relationship Type="http://schemas.openxmlformats.org/officeDocument/2006/relationships/notesSlide" Target="/ppt/notesSlides/notesSlide16.xml" Id="R5ae8bb778c3e46e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fe40b96140fd" /><Relationship Type="http://schemas.openxmlformats.org/officeDocument/2006/relationships/notesSlide" Target="/ppt/notesSlides/notesSlide17.xml" Id="R9de7982dd5ad44a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7de7012d4a3c" /><Relationship Type="http://schemas.openxmlformats.org/officeDocument/2006/relationships/notesSlide" Target="/ppt/notesSlides/notesSlide18.xml" Id="Rfb295009f567444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2cc25deb2465c" /><Relationship Type="http://schemas.openxmlformats.org/officeDocument/2006/relationships/image" Target="/ppt/media/image8.png" Id="R3990ffd9af2c4ec5" /><Relationship Type="http://schemas.openxmlformats.org/officeDocument/2006/relationships/notesSlide" Target="/ppt/notesSlides/notesSlide19.xml" Id="R86238d1e8e7f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0622b87194282" /><Relationship Type="http://schemas.openxmlformats.org/officeDocument/2006/relationships/notesSlide" Target="/ppt/notesSlides/notesSlide2.xml" Id="R66d35f0b02594e3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25d5767c4062" /><Relationship Type="http://schemas.openxmlformats.org/officeDocument/2006/relationships/image" Target="/ppt/media/image9.png" Id="Rf7bf1cbe759f497a" /><Relationship Type="http://schemas.openxmlformats.org/officeDocument/2006/relationships/notesSlide" Target="/ppt/notesSlides/notesSlide20.xml" Id="Raaa0f28207a3434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60a0f8514f7f" /><Relationship Type="http://schemas.openxmlformats.org/officeDocument/2006/relationships/notesSlide" Target="/ppt/notesSlides/notesSlide21.xml" Id="R777c7a8c287b447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11d6225e4b0e" /><Relationship Type="http://schemas.openxmlformats.org/officeDocument/2006/relationships/notesSlide" Target="/ppt/notesSlides/notesSlide22.xml" Id="R08a567b4577245f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430583734520" /><Relationship Type="http://schemas.openxmlformats.org/officeDocument/2006/relationships/image" Target="/ppt/media/image10.png" Id="R3dfb1ca431fc41a7" /><Relationship Type="http://schemas.openxmlformats.org/officeDocument/2006/relationships/notesSlide" Target="/ppt/notesSlides/notesSlide23.xml" Id="Rc07f8d652998461b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ab4f152c46df" /><Relationship Type="http://schemas.openxmlformats.org/officeDocument/2006/relationships/image" Target="/ppt/media/image11.png" Id="R79129442f7744793" /><Relationship Type="http://schemas.openxmlformats.org/officeDocument/2006/relationships/notesSlide" Target="/ppt/notesSlides/notesSlide24.xml" Id="R253c8a98bbe040f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7de6677c41ac" /><Relationship Type="http://schemas.openxmlformats.org/officeDocument/2006/relationships/image" Target="/ppt/media/image12.png" Id="R3348961a66c24c51" /><Relationship Type="http://schemas.openxmlformats.org/officeDocument/2006/relationships/notesSlide" Target="/ppt/notesSlides/notesSlide25.xml" Id="R50ca1c2c4bf04afc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dd60c1594022" /><Relationship Type="http://schemas.openxmlformats.org/officeDocument/2006/relationships/notesSlide" Target="/ppt/notesSlides/notesSlide26.xml" Id="R42015828440449b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827bbe784881" /><Relationship Type="http://schemas.openxmlformats.org/officeDocument/2006/relationships/image" Target="/ppt/media/image13.png" Id="R0425f366143f432d" /><Relationship Type="http://schemas.openxmlformats.org/officeDocument/2006/relationships/notesSlide" Target="/ppt/notesSlides/notesSlide27.xml" Id="R86b1d6164a8747e3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a455f2644272" /><Relationship Type="http://schemas.openxmlformats.org/officeDocument/2006/relationships/notesSlide" Target="/ppt/notesSlides/notesSlide28.xml" Id="Red72b86476aa4fd0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bd5f98e84055" /><Relationship Type="http://schemas.openxmlformats.org/officeDocument/2006/relationships/image" Target="/ppt/media/image14.png" Id="R2d912492baee4c21" /><Relationship Type="http://schemas.openxmlformats.org/officeDocument/2006/relationships/notesSlide" Target="/ppt/notesSlides/notesSlide29.xml" Id="R7c1889026103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38abdfd04441" /><Relationship Type="http://schemas.openxmlformats.org/officeDocument/2006/relationships/notesSlide" Target="/ppt/notesSlides/notesSlide3.xml" Id="Ra2e33452106f463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485c109a4736" /><Relationship Type="http://schemas.openxmlformats.org/officeDocument/2006/relationships/notesSlide" Target="/ppt/notesSlides/notesSlide30.xml" Id="R610bc631b2974f79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fc6665a9459e" /><Relationship Type="http://schemas.openxmlformats.org/officeDocument/2006/relationships/image" Target="/ppt/media/image15.png" Id="Rd527084024384135" /><Relationship Type="http://schemas.openxmlformats.org/officeDocument/2006/relationships/notesSlide" Target="/ppt/notesSlides/notesSlide31.xml" Id="Ra95245590c9b41e2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d0fd141904da3" /><Relationship Type="http://schemas.openxmlformats.org/officeDocument/2006/relationships/notesSlide" Target="/ppt/notesSlides/notesSlide32.xml" Id="Racce1992a0a24e9b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3d44dd874322" /><Relationship Type="http://schemas.openxmlformats.org/officeDocument/2006/relationships/image" Target="/ppt/media/image16.png" Id="Rd0bd7d031a7044f0" /><Relationship Type="http://schemas.openxmlformats.org/officeDocument/2006/relationships/notesSlide" Target="/ppt/notesSlides/notesSlide33.xml" Id="R500acdb8f9ea435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817e4b4843c6" /><Relationship Type="http://schemas.openxmlformats.org/officeDocument/2006/relationships/notesSlide" Target="/ppt/notesSlides/notesSlide34.xml" Id="Rf62c33b0656b4dd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0b61a0344240" /><Relationship Type="http://schemas.openxmlformats.org/officeDocument/2006/relationships/image" Target="/ppt/media/image17.png" Id="R2d04d9d672264ace" /><Relationship Type="http://schemas.openxmlformats.org/officeDocument/2006/relationships/notesSlide" Target="/ppt/notesSlides/notesSlide35.xml" Id="Ra200aca357514d84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593b96b14add" /><Relationship Type="http://schemas.openxmlformats.org/officeDocument/2006/relationships/notesSlide" Target="/ppt/notesSlides/notesSlide36.xml" Id="R13fe7cd53fc744b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fd197b1748a0" /><Relationship Type="http://schemas.openxmlformats.org/officeDocument/2006/relationships/image" Target="/ppt/media/image18.png" Id="R6295a146e1f34b8c" /><Relationship Type="http://schemas.openxmlformats.org/officeDocument/2006/relationships/notesSlide" Target="/ppt/notesSlides/notesSlide37.xml" Id="Ra07cd47f574d481b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aa9aff61441a" /><Relationship Type="http://schemas.openxmlformats.org/officeDocument/2006/relationships/notesSlide" Target="/ppt/notesSlides/notesSlide38.xml" Id="R43558248272b41e0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a52b66734b3f" /><Relationship Type="http://schemas.openxmlformats.org/officeDocument/2006/relationships/image" Target="/ppt/media/image19.png" Id="Rdd32ec2240984b33" /><Relationship Type="http://schemas.openxmlformats.org/officeDocument/2006/relationships/notesSlide" Target="/ppt/notesSlides/notesSlide39.xml" Id="Raffc7940ebca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9e1539cc455b" /><Relationship Type="http://schemas.openxmlformats.org/officeDocument/2006/relationships/notesSlide" Target="/ppt/notesSlides/notesSlide4.xml" Id="R699f59577f314ad7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8ad73fa424fe0" /><Relationship Type="http://schemas.openxmlformats.org/officeDocument/2006/relationships/notesSlide" Target="/ppt/notesSlides/notesSlide40.xml" Id="R7556609009db4d96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7dda66534be0" /><Relationship Type="http://schemas.openxmlformats.org/officeDocument/2006/relationships/notesSlide" Target="/ppt/notesSlides/notesSlide41.xml" Id="R00a74eb5503c4748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5c4646744761" /><Relationship Type="http://schemas.openxmlformats.org/officeDocument/2006/relationships/notesSlide" Target="/ppt/notesSlides/notesSlide42.xml" Id="Rf7e4947e33ce4a3d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8df97c0d412e" /><Relationship Type="http://schemas.openxmlformats.org/officeDocument/2006/relationships/notesSlide" Target="/ppt/notesSlides/notesSlide43.xml" Id="Raa6000de11054ca2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fb35c59a45c1" /><Relationship Type="http://schemas.openxmlformats.org/officeDocument/2006/relationships/notesSlide" Target="/ppt/notesSlides/notesSlide44.xml" Id="R88d631af3d9d4218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74ed5df34647" /><Relationship Type="http://schemas.openxmlformats.org/officeDocument/2006/relationships/notesSlide" Target="/ppt/notesSlides/notesSlide45.xml" Id="Refac8abb6f3246e8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65a50ce74d13" /><Relationship Type="http://schemas.openxmlformats.org/officeDocument/2006/relationships/image" Target="/ppt/media/image20.png" Id="Re0be5de3dfc148a0" /><Relationship Type="http://schemas.openxmlformats.org/officeDocument/2006/relationships/notesSlide" Target="/ppt/notesSlides/notesSlide46.xml" Id="Rbdd7ef6d1a674070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f96f6d7b4389" /><Relationship Type="http://schemas.openxmlformats.org/officeDocument/2006/relationships/image" Target="/ppt/media/image21.png" Id="R6ada795fc14e43b6" /><Relationship Type="http://schemas.openxmlformats.org/officeDocument/2006/relationships/notesSlide" Target="/ppt/notesSlides/notesSlide47.xml" Id="R7c332aebe15e4008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a443d8994482" /><Relationship Type="http://schemas.openxmlformats.org/officeDocument/2006/relationships/notesSlide" Target="/ppt/notesSlides/notesSlide48.xml" Id="Rbf5ba1b013c04c8e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7470385c4768" /><Relationship Type="http://schemas.openxmlformats.org/officeDocument/2006/relationships/notesSlide" Target="/ppt/notesSlides/notesSlide49.xml" Id="Re7849157c4be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7c2d6c7e4b0f" /><Relationship Type="http://schemas.openxmlformats.org/officeDocument/2006/relationships/notesSlide" Target="/ppt/notesSlides/notesSlide5.xml" Id="R3afb4cb376524869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d3cecb0b4b45" /><Relationship Type="http://schemas.openxmlformats.org/officeDocument/2006/relationships/notesSlide" Target="/ppt/notesSlides/notesSlide50.xml" Id="R416e99e0c7544b0b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3d511ee1470e" /><Relationship Type="http://schemas.openxmlformats.org/officeDocument/2006/relationships/notesSlide" Target="/ppt/notesSlides/notesSlide51.xml" Id="R804fd92d8a9b4caf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1e157e1d4725" /><Relationship Type="http://schemas.openxmlformats.org/officeDocument/2006/relationships/notesSlide" Target="/ppt/notesSlides/notesSlide52.xml" Id="R5a9ae1b7a1b5492d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fdd5670854765" /><Relationship Type="http://schemas.openxmlformats.org/officeDocument/2006/relationships/notesSlide" Target="/ppt/notesSlides/notesSlide53.xml" Id="Rb606b15bc839440e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6e4823774078" /><Relationship Type="http://schemas.openxmlformats.org/officeDocument/2006/relationships/image" Target="/ppt/media/image22.png" Id="Rb57f79939d8e46f5" /><Relationship Type="http://schemas.openxmlformats.org/officeDocument/2006/relationships/notesSlide" Target="/ppt/notesSlides/notesSlide54.xml" Id="Rd23d4015e19045d9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9e7d62ad14354" /><Relationship Type="http://schemas.openxmlformats.org/officeDocument/2006/relationships/notesSlide" Target="/ppt/notesSlides/notesSlide55.xml" Id="Rb9f48a6cf5114d95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7743452c4d1a" /><Relationship Type="http://schemas.openxmlformats.org/officeDocument/2006/relationships/notesSlide" Target="/ppt/notesSlides/notesSlide56.xml" Id="R46081c992c1b4cc3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6ae6e6bc41e6" /><Relationship Type="http://schemas.openxmlformats.org/officeDocument/2006/relationships/image" Target="/ppt/media/image23.png" Id="R0ed4137c966e424f" /><Relationship Type="http://schemas.openxmlformats.org/officeDocument/2006/relationships/notesSlide" Target="/ppt/notesSlides/notesSlide57.xml" Id="R198903ef17b94325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5edd9f764a44" /><Relationship Type="http://schemas.openxmlformats.org/officeDocument/2006/relationships/notesSlide" Target="/ppt/notesSlides/notesSlide58.xml" Id="R0a94cee8a2384f02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353e48144067" /><Relationship Type="http://schemas.openxmlformats.org/officeDocument/2006/relationships/notesSlide" Target="/ppt/notesSlides/notesSlide59.xml" Id="R194fa64db011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9a859cc14ae1" /><Relationship Type="http://schemas.openxmlformats.org/officeDocument/2006/relationships/notesSlide" Target="/ppt/notesSlides/notesSlide6.xml" Id="R09265da9ce384ed9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68e36bc84cdb" /><Relationship Type="http://schemas.openxmlformats.org/officeDocument/2006/relationships/notesSlide" Target="/ppt/notesSlides/notesSlide60.xml" Id="R5e51a6c79489421c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8bf64e064438" /><Relationship Type="http://schemas.openxmlformats.org/officeDocument/2006/relationships/image" Target="/ppt/media/image24.png" Id="R78700b1afe6b4505" /><Relationship Type="http://schemas.openxmlformats.org/officeDocument/2006/relationships/notesSlide" Target="/ppt/notesSlides/notesSlide61.xml" Id="R9a38b035e1894ec6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52f52df824dc7" /><Relationship Type="http://schemas.openxmlformats.org/officeDocument/2006/relationships/image" Target="/ppt/media/image25.png" Id="R854c8819639e47aa" /><Relationship Type="http://schemas.openxmlformats.org/officeDocument/2006/relationships/notesSlide" Target="/ppt/notesSlides/notesSlide62.xml" Id="R1d2692d22faf4862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d4e3d5f7949e5" /><Relationship Type="http://schemas.openxmlformats.org/officeDocument/2006/relationships/notesSlide" Target="/ppt/notesSlides/notesSlide63.xml" Id="R362e4554cbcd49ca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4cd1e54845eb" /><Relationship Type="http://schemas.openxmlformats.org/officeDocument/2006/relationships/notesSlide" Target="/ppt/notesSlides/notesSlide64.xml" Id="Rbfa089ef608b4c6e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725a99d054393" /><Relationship Type="http://schemas.openxmlformats.org/officeDocument/2006/relationships/image" Target="/ppt/media/image26.png" Id="Rb9fdb46f84e64bc4" /><Relationship Type="http://schemas.openxmlformats.org/officeDocument/2006/relationships/notesSlide" Target="/ppt/notesSlides/notesSlide65.xml" Id="R85be544739ec4104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55653a4b4c98" /><Relationship Type="http://schemas.openxmlformats.org/officeDocument/2006/relationships/image" Target="/ppt/media/image27.png" Id="Rddd9ca4e13e345f9" /><Relationship Type="http://schemas.openxmlformats.org/officeDocument/2006/relationships/notesSlide" Target="/ppt/notesSlides/notesSlide66.xml" Id="Rb71b8bcb35fa40ec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1fdaeb6c45a4" /><Relationship Type="http://schemas.openxmlformats.org/officeDocument/2006/relationships/notesSlide" Target="/ppt/notesSlides/notesSlide67.xml" Id="R9471ae0b82054239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40595d1f44cc" /><Relationship Type="http://schemas.openxmlformats.org/officeDocument/2006/relationships/notesSlide" Target="/ppt/notesSlides/notesSlide68.xml" Id="R2f7fb20ef2b74feb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77178f0044338" /><Relationship Type="http://schemas.openxmlformats.org/officeDocument/2006/relationships/image" Target="/ppt/media/image28.png" Id="Rba613981615146a9" /><Relationship Type="http://schemas.openxmlformats.org/officeDocument/2006/relationships/notesSlide" Target="/ppt/notesSlides/notesSlide69.xml" Id="R52ba77063e0d46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90bee8b541cd" /><Relationship Type="http://schemas.openxmlformats.org/officeDocument/2006/relationships/notesSlide" Target="/ppt/notesSlides/notesSlide7.xml" Id="Rdf46723e8e984733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05d57c034557" /><Relationship Type="http://schemas.openxmlformats.org/officeDocument/2006/relationships/notesSlide" Target="/ppt/notesSlides/notesSlide70.xml" Id="Rd51d054d48e64936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926eee0f45be" /><Relationship Type="http://schemas.openxmlformats.org/officeDocument/2006/relationships/image" Target="/ppt/media/image29.png" Id="Rb11ad4e9752f45ab" /><Relationship Type="http://schemas.openxmlformats.org/officeDocument/2006/relationships/notesSlide" Target="/ppt/notesSlides/notesSlide71.xml" Id="R008f45c4a3b54c87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6e530dcd40ab" /><Relationship Type="http://schemas.openxmlformats.org/officeDocument/2006/relationships/notesSlide" Target="/ppt/notesSlides/notesSlide72.xml" Id="Rfd5b798c71384565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c5057ea547b8" /><Relationship Type="http://schemas.openxmlformats.org/officeDocument/2006/relationships/image" Target="/ppt/media/image30.png" Id="R98990cd59cf34dfb" /><Relationship Type="http://schemas.openxmlformats.org/officeDocument/2006/relationships/notesSlide" Target="/ppt/notesSlides/notesSlide73.xml" Id="Rc4e9d4b5b5f64e21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cac8bbac24ab9" /><Relationship Type="http://schemas.openxmlformats.org/officeDocument/2006/relationships/notesSlide" Target="/ppt/notesSlides/notesSlide74.xml" Id="Rfc3f9010be4e451f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3fba8d4644f2" /><Relationship Type="http://schemas.openxmlformats.org/officeDocument/2006/relationships/notesSlide" Target="/ppt/notesSlides/notesSlide75.xml" Id="R95512459c1df4f84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8aa2ab75542be" /><Relationship Type="http://schemas.openxmlformats.org/officeDocument/2006/relationships/notesSlide" Target="/ppt/notesSlides/notesSlide76.xml" Id="R2c5a1ba3360a4921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22136ea1a4bbd" /><Relationship Type="http://schemas.openxmlformats.org/officeDocument/2006/relationships/notesSlide" Target="/ppt/notesSlides/notesSlide77.xml" Id="Re7366b21fae14662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b999effcc4d3c" /><Relationship Type="http://schemas.openxmlformats.org/officeDocument/2006/relationships/image" Target="/ppt/media/image31.png" Id="Rd9f5430b64c74873" /><Relationship Type="http://schemas.openxmlformats.org/officeDocument/2006/relationships/notesSlide" Target="/ppt/notesSlides/notesSlide78.xml" Id="R7b3db45f2fc64b3d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48762b1c4830" /><Relationship Type="http://schemas.openxmlformats.org/officeDocument/2006/relationships/notesSlide" Target="/ppt/notesSlides/notesSlide79.xml" Id="R1563ceaf9a224e3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3f448f43a4912" /><Relationship Type="http://schemas.openxmlformats.org/officeDocument/2006/relationships/image" Target="/ppt/media/image2.png" Id="R6a57359d801240e7" /><Relationship Type="http://schemas.openxmlformats.org/officeDocument/2006/relationships/notesSlide" Target="/ppt/notesSlides/notesSlide8.xml" Id="R1846d9254c5c437d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f75ae26254aa8" /><Relationship Type="http://schemas.openxmlformats.org/officeDocument/2006/relationships/notesSlide" Target="/ppt/notesSlides/notesSlide80.xml" Id="R90965adb3c4541ac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56cdee8f4436" /><Relationship Type="http://schemas.openxmlformats.org/officeDocument/2006/relationships/notesSlide" Target="/ppt/notesSlides/notesSlide81.xml" Id="R1ec77f42c29d4aac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dc78f3b94266" /><Relationship Type="http://schemas.openxmlformats.org/officeDocument/2006/relationships/notesSlide" Target="/ppt/notesSlides/notesSlide82.xml" Id="Rd83ba1a214694f25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b47f71b54a1c" /><Relationship Type="http://schemas.openxmlformats.org/officeDocument/2006/relationships/notesSlide" Target="/ppt/notesSlides/notesSlide83.xml" Id="R218cd2d19ef7427a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385dc46f44c1" /><Relationship Type="http://schemas.openxmlformats.org/officeDocument/2006/relationships/notesSlide" Target="/ppt/notesSlides/notesSlide84.xml" Id="Rc2172e71aec14afa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9f4fddeac4f2e" /><Relationship Type="http://schemas.openxmlformats.org/officeDocument/2006/relationships/notesSlide" Target="/ppt/notesSlides/notesSlide85.xml" Id="Rc83ee0e5950047b1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bcefb0754dd0" /><Relationship Type="http://schemas.openxmlformats.org/officeDocument/2006/relationships/notesSlide" Target="/ppt/notesSlides/notesSlide86.xml" Id="R17855cdb1c714ebf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b109a34e46d0" /><Relationship Type="http://schemas.openxmlformats.org/officeDocument/2006/relationships/notesSlide" Target="/ppt/notesSlides/notesSlide87.xml" Id="R7ce60a5728514fff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b2a483e94de2" /><Relationship Type="http://schemas.openxmlformats.org/officeDocument/2006/relationships/notesSlide" Target="/ppt/notesSlides/notesSlide88.xml" Id="Rccc2fb38f4a44922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1d3257be4264" /><Relationship Type="http://schemas.openxmlformats.org/officeDocument/2006/relationships/notesSlide" Target="/ppt/notesSlides/notesSlide89.xml" Id="R6cdc75953a864c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cc5fc04c4481" /><Relationship Type="http://schemas.openxmlformats.org/officeDocument/2006/relationships/notesSlide" Target="/ppt/notesSlides/notesSlide9.xml" Id="R7de16cac420e44ab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85d75a2e8464a" /><Relationship Type="http://schemas.openxmlformats.org/officeDocument/2006/relationships/notesSlide" Target="/ppt/notesSlides/notesSlide90.xml" Id="Rfc2674bfedab485b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f8ee3126486f" /><Relationship Type="http://schemas.openxmlformats.org/officeDocument/2006/relationships/notesSlide" Target="/ppt/notesSlides/notesSlide91.xml" Id="R25b2cfa7a167474e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c4ac01264109" /><Relationship Type="http://schemas.openxmlformats.org/officeDocument/2006/relationships/notesSlide" Target="/ppt/notesSlides/notesSlide92.xml" Id="Rfc003494b251429b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df4eaade1493f" /><Relationship Type="http://schemas.openxmlformats.org/officeDocument/2006/relationships/notesSlide" Target="/ppt/notesSlides/notesSlide93.xml" Id="R5d081aab2ef74e37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fb40f14e4dac" /><Relationship Type="http://schemas.openxmlformats.org/officeDocument/2006/relationships/image" Target="/ppt/media/image32.png" Id="R2919e5949b164a7a" /><Relationship Type="http://schemas.openxmlformats.org/officeDocument/2006/relationships/notesSlide" Target="/ppt/notesSlides/notesSlide94.xml" Id="R9721efff0439404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F92B94-8DDC-46B9-B177-B548A5107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F265587-C4F4-4034-83B0-C9984028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EE5F0D-AA16-4423-B0B3-8887F4EC9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B68022-3CF0-4841-859C-C27F8ED5A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1DBE27-F9D4-459F-8DA3-D399F05ED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kompletta professionella lösningen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moderna flyttfirmor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AA38651-E04A-430F-B3C6-4E817185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undersökning på plats till faktura: hantera kunder, jobb, 3D-rumsskanningar, lager, prissättning, vagnpark, personal, lagring, ekonomi och skattesammanfattningar i en app.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DF49139-27CE-4EB3-BFC4-4C6A7FCBD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E4ECBB30-2423-4E5F-B4C8-9A96B87AB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Prova det gratis i 3 dagar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025735B-AE39-4D6C-ABCC-14733693A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4E2FBF2-903F-4C43-A850-DF78A4A0F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4284B8C4-4FB3-4499-98DE-D8C3D49B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6A01530-2F7C-4F24-B19F-1BEE50F06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25ec96bf7b44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733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B636FF8-0127-408E-AAE4-1901A2620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2532C6-72E7-4350-BD95-9A1AB6154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607921-6D6F-4617-94EF-58C729A9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0AB921-ED1A-460D-8EEF-1BC84009C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instrumentbräda: ditt kontrollcenter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078208A-521B-458A-8BAD-D67077D9B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startskärmen sammanför nyckelmåtten och ger omedelbar klarhet.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91BA86-9BEB-4550-BD1C-8F93F1412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schemalagda jobb är synliga utan att söka igenom listor.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citat, belopp som betalats, utestående betalningar och månatliga intäkter visas direkt på startskärmen.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kommande möten hjälper dig att förbereda dig för nästa arbetsdag.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siffror kan döljas när det behövs - användbart under kundmöten eller i medarbetarnas uppfattning.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c94ece2fea4c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D628A7A-91AD-4AFA-9693-7037BCE1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DAA81F7-5080-4733-9F91-D6ADCA6D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översikt över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8C5379A-EA95-4F66-BE9B-D44A8061F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0B4AF66-98D1-4428-98C2-7F2C28C01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siffror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0A4E268-4105-4984-BA77-B2344A4B1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B8810E4-ACD6-46C6-888B-E02CB544D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utnämningar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2815352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88DFD6-8D36-47D2-87A4-4B22C040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8B0518-5256-4376-A6DC-1D95B7401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736489-50BF-4C87-8134-3FAD4E98D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6E62FA-8784-4F66-8663-07CDEE4BB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allt i korthet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A990E72-2BAC-4BB3-9E11-38A3C5290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visar mer än data – den visar prioriteringar.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53f22e8dce47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ABEF41D-2D70-484A-A32C-C7DF6565C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öppna uppgifter, intäkter, betalningar och möten visas så snart du startar appen.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9886265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A38E6E9-C662-40C9-B01D-5C5FE9E94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FB4FAD-5488-4B72-B578-3822F76B0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0AA504B-2483-45C8-98BD-56E2B2359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2F13ED-5FAB-4D4D-8961-916691944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din dagliga fördel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1901D7-8FF6-4BBA-92FB-0F10DA8C1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instrumentpanelen sparar tid eftersom viktig information inte längre behöver hittas på olika ställen.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172F33A-887C-431B-A684-D51498EC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 kan omedelbart se vilka jobb som är öppna och vilka fakturor som har betalats.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utestående fordringar identifieras tidigt – innan kassaflödet blir ett problem.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och den aktuella månaden är fortfarande transparent.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möten och operativa uppgifter ses tillsammans med finansiell information.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4A9E5AA-B539-4F2B-AE36-2CC9B48C6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större synlighet innebär färre frågor, mindre sökande och snabbare beslut.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7974972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BF75ABA-F7A5-46CB-906A-8F5B55374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221E0DA-46FA-4CDF-8F8D-B7DD7CDF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61ED71A-8F35-469D-B830-7B586F7D8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9684CF-C1C9-4339-AD04-EE18121DD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0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utgångspunkten för nya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3BE03B-2FF0-41AC-A02E-EB84B0E2C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rasarbetet börjar direkt på startskärmen.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1659B23-566D-4533-8D9C-6478E6A73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att skapa nya jobb omedelbart.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att befintliga möten och mätvärden förblir synliga.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startskärmen är medvetet lugn och ren - viktig både på kontoret och med kunder.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98d31a9e604e5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A7AAF85-76F0-48AC-A51C-FDCC65EEC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B9A6037-CED9-4FEF-A6A7-A619F7379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nya jobb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F07F615-162E-4796-9B37-C6B32499E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10893B3-13E3-4A93-B763-D88E80636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Snabb start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FEFA2A0-CB51-4986-A24C-5C748D9D4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5FB9047-C389-4178-A049-DC5287EE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bygga för övning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9574599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9234AC-8233-48B7-B957-E2EEDA0BC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FFD4BD3-C456-492E-8BB2-91233CC6F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0C9D1BE-86EA-463A-8AE8-E5153A5AB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B103D4-7F7E-4B6B-B659-45D5E29B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8EC9CD-226F-49F8-849F-90E7C9ACB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kunder professionellt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E84D726-115A-4276-92B7-770865285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kunder, kontakter, telefonnummer, e-postadresser och arbetshistorik utgör grunden för varje flyttjobb.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8183863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3B967C-073C-4C47-BD17-752720A01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C282A6-0A9C-4146-A2EF-9497C367F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FA9DBC-1D55-4F20-9606-0BCED6EA1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9244C3-563F-4973-963F-0FC21BF0B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Kundens hantering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8343E01-1F51-454E-86F6-93F6F8BCE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alla kunddata på ett ställe – strukturerad och lätt att hitta.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97C4CD7-DE60-4AE3-880F-33870FE5F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kunderna visas med sitt nummer, namn, telefonnummer och arbetshistorik.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sökningen ger snabb åtkomst till befintliga kontakter.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Kunduppgifter kan överföras direkt till jobb, offerter och fakturor.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förhindrar duplicerad post och håller dokumenten konsekventa.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4d5da43e9e47e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AB5D093-5893-4DA5-A5D4-17B861A9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26333C2-E0E2-4B0F-9EDA-A517E219F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sökningar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413BE34-41AC-4C40-8908-F5C2EFF6F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6E91A31-48C5-4F20-9A8A-446717656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403B214-B1FC-4A20-B49B-D3B1B27C9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E10C313-BAB0-4625-B26D-7830C0DFC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kontakt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2125551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76E634F-7A72-47D7-AF36-02F52F27C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5561DE-6552-4263-B682-A839725D3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CE279B-9AE2-48F2-A43C-B1EDB27E7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B5311DB-D8B9-4040-92FF-3D40EBBD2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kontakt till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EF325E-7C79-4E3C-8942-4CDF31FF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att kunddata inte lagras isolerat, det är fortfarande kopplat till jobbet.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4CC5C17-EFDE-4490-87E3-8FC02F09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kontakter, telefon, e-post och WhatsApp är direkt tillgängliga.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adresser, golv, hissar, parkeringsmöjligheter och rutter fångas på ett strukturerat sätt.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denna information kan senare återanvändas i arbetsblad, offerter och planering.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2c008972924ae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69C13A0-0650-4092-BF8C-CA5E2FE0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78B3BF5-CE63-4E62-B19B-9884A574C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252DD18-AB3C-4900-94D3-103E31670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2F9127E-63D1-476B-936C-85D46775D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5809585-8A23-4B6B-8F5C-2F9EE1022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690B345-F554-4C2F-AEC7-D2DECA995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3528519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3E906E5-6CB8-4A29-95E2-A4598699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07054FD-661E-4F43-8F4B-296CCA29D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3ABF18-1D7F-4CB8-BF56-7C4C2366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1DC918-2C66-4146-AF9F-3C922718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färre följdfrågor på kontoret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A9F65BD-BBCA-456E-8170-FA8CDBFD5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informationen är strukturerad behöver de anställda inte längre fortsätta att be om detaljer.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F25455B-B803-4CFF-8E20-845DEAADB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Kundernas kontaktuppgifter och jobbdata håller dokumenterade tillsammans.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kontakter och telefonnummer är omedelbart tillgängliga.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särskilda anteckningar om åtkomst, hissar eller parkering går inte förlorade.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alla efterföljande dokument använder samma datakälla.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EDB17D7-70C6-4985-ABAE-2B8865126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ett jobb är bara så bra som informationen fångas ordentligt före flytten.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9141831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52DA50-0345-40AF-A0CB-BC6801182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48D1C3D-D9FB-4361-B5D3-AC11950DA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A57CCA-0993-4B92-BA89-C62FF5BBD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9B19B7-CD13-44C1-B25B-DEF835F2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C196E56-9BDD-4AD0-AF9E-4BA4DEFDA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att hantera jobb från den första offerten till betalning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DEA5F5-8A2F-4ABB-ACED-8C2C66E2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spårar varje jobbs status och ansluter kunder, adresser, priser, dokument och betalningar.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3679921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5463A1-22BA-4F43-A42F-B5B781C5B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5B8463-0E91-4FD5-A43E-F482BB1C4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0CD3B3-0773-4A02-8E1F-2DF54A252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F5DA60-B95A-4DCF-AD6F-9FFB30F45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arbete förvaltningen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A8DDC6A-FA2B-4A14-B8E6-FB18B45D7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ett jobb lagras inte bara – det styrs genom hela processen.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A117FC-BD5E-4FE3-BCD9-D82028B11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 som citerade, schemalagda och betalda framsteg synliggörs.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kunduppgifter, adresser, distans, golv, hissar och parkering förblir centralt anslutna.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inventering, prissättning och dokument är kopplade direkt till jobbet.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minskar störningar mellan undersökningen, kontorsarbetet och flyttdagen.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90ffd9af2c4ec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AACEE04-19D1-43F3-B9F7-D527FBAA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43F93E2-7F0B-4386-B00F-DCE2D1677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AF2B919-6226-4093-9541-C6676DE66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24AF7E4-C6ED-41D7-A45E-6A65D297D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Adresser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DE72773-6A07-44DB-B27D-31919C42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279047A-6A54-43B1-8ADF-22504859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6761476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44FB9B1-A497-4A4F-B788-BED25A050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4DDA5F-1D99-4134-8F66-1131CE646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C3B205E-E86A-41EE-AE70-BDFA3D47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57CE1C-58DC-4575-BA6E-5AB585A48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introduktionen av introduktionen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90C3BC8-C99A-4B48-A3C8-59539250E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plattformen för hela din flyttverksamhet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D826790-562F-4E89-AC6A-A95C682A4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går långt utöver isolerade funktioner. hela arbetsflödet för ett rörligt företag i en tydlig, mobil lösning.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4381562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0D0823-1271-4708-A021-9D95430E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707C8F7-DFEF-4194-BDB9-C49D2FC88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C40058-86FF-447C-BC6B-468C9EF20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D7BBC19-A25A-4163-B619-73468EEE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jobb, kund och utförande – ansluten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9E6DE9-60F2-461F-9A82-FF80E1229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uppgiften är den centrala datakällan för allt som senare kommer att planeras, genomföras och faktureras.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bf1cbe759f497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5D6929E-426A-40B3-B580-36F0CE491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citat, fakturor, dokument och driftsplanering kommer alla från jobbet.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5562942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CB0A780-1DF4-43A2-B537-50A09B6CE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C13B45-2443-407C-894B-8CC24446D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766385E-1CEA-402F-A00A-4AD1862C4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C1917B-6555-4F07-89DF-A3EFBBE19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statussystem för tydliga arbetsflöden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D73A8E-53C7-4073-ADB7-0AC2FD113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varje jobb kan utvecklas genom processen på ett transparent sätt.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F4DCE5-3D65-444D-9C8D-A9C5C2FF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citatet har skapats och skickats.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datumet är planerat.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bemanning och fordon som tilldelats.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slutförandet dokumenterat.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fakturan skapad och betalning spåras.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A767F74-CA51-4897-9BA4-A74034C31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ägare och team kan alltid se vad som behöver hända härnäst.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0400867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3586E8C-C41F-4D3E-A6B7-8DDA048D7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6E8296C-B87E-419B-8D99-1A8D336F6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BE95519-FF1A-4944-AD17-58AAC8820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D240D8-8014-4763-B001-EDA926AD9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B5991D-8E31-458E-84A8-994435A4D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fånga rum digitalt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0533263-5746-4A26-9067-77A21764C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och LiDAR omvandla undersökningen till en strukturerad digital grund för lager, volymberäkningar och planering.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2487267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CE4AE1-BD56-46DE-9BFD-631FBBD6F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B538B1-80BD-432A-AB7E-C6DD5CA8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3E9AAF-0AB4-43FA-975D-A5B9940F2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47E5ADC-BEA8-4223-80B6-103CAD6F4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fånga hela rummet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67624C-FC5B-4F05-B8C1-14C514550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använder äkta RoomPlan skanningar och lagrar dem permanent med jobbet.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fb1ca431fc41a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82DBCC9-6DC1-44F0-8B63-E493DE17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rummet kan senare roteras, zoomas och granskas igen.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6484094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1384A7-6893-45CD-BFA6-64F90F4CC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8EAA03E-AB3E-4315-8CE7-10C4520B1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0D75EBF-B9B8-4971-A9E1-BD036323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758678-5277-42CB-8FD9-6A084722C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– inte bara foton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E078B5D-0040-4EF2-B7DD-8EE412AE6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bilden visar ett perspektiv. 3D-modellen bevarar den rumsliga situationen.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129442f77447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B4F0ACC-B0CB-44C3-B704-69BE32E56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rummets funktioner och möbler dokumenteras på ett visuellt begripligt sätt.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8197803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D7942F-AA0D-4184-9B0E-EC5CE33AC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3CFF1C8-0293-4F20-A64A-9AC21AAE8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8286D3-7C9F-4AC2-B948-4E707C139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325AA04-B456-4C21-B4D9-AA66CA1AC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Spara RoomPlan skanningar med jobbet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98FDE7-2D22-40E2-8D67-429397D59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skanningen är mer än en ögonblicksbild - det blir en del av arbetsdokumentationen.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805687C-37DE-43D1-BC10-2CD9F976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rummen kan öppnas igen senare.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rotation och zoom underlättar förberedelserna, även veckor efter undersökningen.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medarbetarna får en bättre rumslig förståelse.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skanningen kan kopplas till möbellistan.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48961a66c24c5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F05E92B-FF85-4F8B-88CF-0DB2CE01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1323E91-36AA-429E-85AA-18EB53B3E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Lokalt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6D01EF6-EBC4-4606-B191-C09E5281B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3BE2F47-9028-45D4-A735-0103C3291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83447A3-E7A3-4796-8A1D-4DAA40968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7C63D2E-13CD-4B18-8A6C-58A658AD8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3D-modell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1735799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CE7321-C263-4571-9080-90A200CE4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16913EE-7E32-484B-A0FB-7D1DDE38F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2DBD2C-18F9-47A8-85B4-14DBCCD7F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5B42FA5-D446-4AA9-80B7-D29E1E9BC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17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Varför detta är viktigt för flyttfirmor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916523-1652-460C-B836-4D4118E22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detaljer glöms lätt bort under undersökningar. 3D-modellen minskar denna osäkerhet.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FA0204-0B34-4F1B-8BB0-82B739CF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rummet är fortfarande spårbart, även om kunden ställer frågor senare.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möbler, väggar och rumsstruktur är lättare att förstå än i enskilda bilder.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planering och kostnadsberäkning kan baseras på en permanent lagrad post.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nya medarbetare kan förstå jobbet bättre utan att ha deltagit i undersökningen.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03B37C6-85E9-4AEA-972B-18C3DA51A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förlita sig på uppskattningar.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sluta förlita sig på minnet.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 digitalt.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3934737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A1BACC3-9487-4B77-9492-08CFE0D6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E134B2A-4A6D-4578-891C-DEB5C6493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0AFAFE9-DB64-4D44-8631-BFA02D871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E7F12D5-3C7A-4B49-822F-600865606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som försäljningsfördel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2F4BB55-644E-4C8B-B8F8-C5DA4E62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kunderna kan se att företaget arbetar på ett modernt, strukturerat och professionellt sätt.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25f366143f432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DB3901C-7B11-42EF-966E-56CFB640B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3D-skanningen gör undersökningen synbart mer sofistikerad.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54279641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B285D5F-67D4-4DE1-A2B4-BB607551E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E0518B-0BDC-4B2A-A858-95D9134AF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51A29FB-CC62-4AB9-B7A2-173B5D542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85BA58-F91F-4B0D-83DB-E3D9EE4D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B4EFBE-4AB8-4A24-B84A-B1950EBB6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inventering, foton och volym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EADA8BD-55EA-4050-8895-F71C63226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undersökningen skapar strukturerad data: möbler, rum, kvantiteter, volym och fotografisk dokumentation.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3744684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73BDA5-6465-4B4D-9AC1-4DF071C61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9D5626-6C50-48DB-AB2D-952C33646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CE33B6-DAD8-4C15-95B2-1E37D2BB7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AB3931-1ACC-4212-A064-F5C8FC7FB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Bildinventering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F73368-7C49-425E-9494-451B252A2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bilder lagras inte bara; de är inbäddade i arbetets sammanhang.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A1A319D-1784-4317-8821-B181247E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inventeringsbilder kan tas direkt inom jobbet.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beräkningar och volyminformation är fortfarande spårbara.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bilder hjälper till med frågor, planering och senare dokumentation.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stöder övergången från en visuell undersökning till en strukturerad lista.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912492baee4c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3EA2D10-495A-4F95-AA23-2E30392BB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D672D13-4372-43C3-8B17-AD81F344F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: Foto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30DF498-7957-4A88-9C87-549F9BE2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55C9F33-772D-480E-912B-1174C3AD5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Inventering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AF02AFA-2B52-4F2B-918D-66DC4198C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9ED15F0-8358-45F2-8EC6-F33D7988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Volym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392161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C7B4D0-0F61-4404-9BBA-DC766A3E8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568B1C1-A350-4F54-95EF-6394200DE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A103BA-B2B0-41AE-8709-3C81C7FEC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41C518-08CD-428F-AB83-8C2656824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Varför MovePilot Pro skapades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43994F-A005-40C0-908F-A605F137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dagliga verkligheten hos många flyttfirmor är fortfarande mycket fragmenterad.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98F098D-CC3A-4421-BA38-4C2637158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kundens information är spridd över telefonanmärkningar, WhatsApp, e-post och kalkylblad.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undersökningar dokumenteras ofta med hjälp av papperslistor, foton och uppskattningar.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citat, kontrakt, fakturor och schemaläggning skapas ofta i separata system.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varje duplicerad inträde kostar tid och ökar risken för fel.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271345B-38D5-4189-9338-A8D8F31D4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gör mer än att ersätta pappersarbete.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ansluter arbetsflöden som hör ihop i en rörlig drift.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5845914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AC59B9A-EC22-4D68-9A52-48B52E4C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F0EE12-BA6A-4ED4-8B34-F6D340FD1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1790677-1BDB-4DE0-BE71-514389D6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FB6B57-2478-4CB4-AD0A-C227DAC0D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rum till möbellista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A77F9AB-231E-4772-8FF6-097D227E6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kopplar rumslig fångst med specifik arbetsdata.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99140EC-0496-4D9C-B24D-662FBF60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identifieringsmöbler kan överföras till inventeringslistan.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inventering, rum och jobb är dokumenterade tillsammans.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uppgifterna kan återanvändas för volymberäkningar, prissättning och planering.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minskar manuellt uppföljningsarbete efter undersökningen.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D1EB48D-9E4C-4336-8091-43C134E63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skanning är inte bara arkiverad.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fortsätter att arbeta för jobbet.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8333862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869B3E-7BFB-4D9F-9ED8-9AAC54450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7A4DFE-36CF-4237-888F-C34B65190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8D0975-7935-43EA-9C1F-7FF4612C2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8E2C25-88CA-4B14-92D5-60E5B8AA6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beräkningar av automatiska volymer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F52C61-1006-487A-A04B-96EBC65D4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stöder strukturerad beräkning av flyttvolymen.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EBBFEAE-E8C0-4026-BF0C-76831145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möbler och inventeringslistor kan använda fördefinierade volymvärden.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Volymen blir grunden för prissättning, fordonsplanering och lagringsbehov.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uppskattningar blir mer transparenta och mindre beroende av handskrivna anteckningar.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stöder mer exakta citat och bättre förberedelser.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2708402438413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AC57574-4B8C-407B-8980-D1572E2DB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C52E200-A4A3-46B3-B601-EDE4052B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D6D7043-3DCB-465D-A955-D3ECB467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6CF1964-3819-440F-8366-377778151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Inventering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884C3E4-3859-441D-A180-6AEF55F5F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9E3FF6F-0CA8-4959-8BC3-5E49D71C7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Planering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5791644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8945B6-E6A3-4F6A-8E89-055BA073D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4C05D4B-F61C-4320-8731-AE12B1814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915C23-12CA-4AF7-BF1A-F1CF8A6D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54239B-728B-4765-ADED-DCF174ED6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BE895A-D321-4CC1-9409-FF1C616A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beräkna priserna på ett intelligent sätt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40F1276-C41D-4101-BD2B-552B895F2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kombinerar timpriser, fasta avgifter, körsträcka, transportsträckor, minimiavgifter och individuella prisprofiler.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51448513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72FE52A-00B5-422E-9B25-62C7B1025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0CA9DD-DBF8-4975-9B59-34BD23531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90167F-5D4B-4F8A-9E5F-E231188D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10398C8-754E-432D-913B-BF26B62A0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prissättning av grunder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9121593-006E-475A-86B1-63AB205A1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företag kan konfigurera sin egen beräkningslogik.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45C57C-67AB-41CF-B7F4-3934377AF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timpriser för flyttfirmor, fordon och monteringsarbete.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avgifter för fasta avgifter, t.ex. fordonsbaserade avgifter, minimipriser eller tulldeklarationer.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körsträckor och tilläggsavgifter för transportavstånd.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standard-, standard- och premiumprofiler för olika marginaler eller kundtyper.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bd7d031a7044f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CB5C905-B709-4E9E-A1A7-E33D9188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18DBFB6-CDEF-45DC-846E-41A9A1D16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timmar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5B6F1A9-0B4B-4851-8CD3-81F552F9A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A419D01-C5A4-4CCD-88BF-39EEAE90C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körsträcka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CFD7D35-5B94-4D41-9AF1-CAD23D9BF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2208A97-0D16-47D0-A9B0-35881E399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fasta avgifter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49907873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8AF653-DEE2-45B5-B6EC-09B93FF61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93DB62-8E7F-41FB-A04B-CBB687DDF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F66308-97BC-46A4-A63B-B6FD789C1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04F49CC-35D3-4ED5-B8C3-208CD1E42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376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prissättningsprofiler istället för beräkningar av en-storlek-passar-alla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C298CE-AA52-4B3A-9993-BB7E3DF6F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varje jobb är olika – prissättning måste därför förbli flexibla.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819CA6B-9F7D-44B1-83D0-0299FFF36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små transportjobb skiljer sig från företagsrörelser.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privatkunder, företagskunder och speciella jobb kräver olika beräkningar.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transportavstånd, golv, körsträcka, fordonsbehov och extra tjänster påverkar direkt priset.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hjälper dessa faktorer systematiskt till att inkludera dessa faktorer.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8ADE200-8023-4A27-B17A-183F9908F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individuell prislogik gör citat mer konsekventa och transparenta.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0875562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D70888C-2164-473D-9D20-85E08EF5A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C94B75-8281-43B1-9A3A-9A7BC911D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D5C1D6-B5E2-49C4-8554-5D10DB46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BF1E5A-803B-49E5-AE00-3D1A6C338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exampleuppdatera direkt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979602B-5CF1-4D0A-A71C-F400DD640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visar omedelbart effekten av dina konfigurerade priser.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04d9d672264ac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D18482B-A661-4533-962A-25289BC02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beräkningenslogiken används för offerter, fakturor och finansiella sammanfattningar.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48356312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8D2B61-4F87-4C16-B26D-DD319DE07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9F0ECC7-C1CD-4D17-8C25-39B7BBF75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5997DE-BB6F-47BF-8B30-E3ECAAE5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B31765-2ADD-481B-8ED4-10122630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24DB12A-0194-4F88-96DD-69CF4511C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citat, fakturor och dokument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919F9BC-A738-4951-AFA7-78277EF4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data blir professionell dokumentation i din egen företagsdesign.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59318490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B7B6C6-32A0-4117-A702-9824DD95C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A35218-9555-44BE-BE56-26513E11F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E094CE-1B15-4818-B29F-9DE93D39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C7E0B86-FC39-4DCB-9E44-5575BF168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 som genereras från jobbet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A261539-CD28-4CDF-84AC-6B55FD37A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citat, fakturor och avtalshandlingar skapas från befintliga jobbdata.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3AC783-494F-4FB8-9D1B-F6E2DB21B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kunduppgifter, adresser, priser och tjänster överförs automatiskt.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minska manuellt kontorsarbete.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dokumenten kan inkludera företagets logotyp och anpassade detaljer.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arbetet är fortfarande kopplat till alla sina dokument.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95a146e1f34b8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978A1AB-427A-4452-A9DD-3D113613D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7852A3F-3046-458D-94D7-18C219842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9558680-D68A-4888-986D-7C0BFF44E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322BE56-CB15-447E-9E6B-4FF8455B2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fakturering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167D014-67CD-4532-94CB-124C3FF39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ACE05E9-40BB-4B03-9A14-6841D1C6E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8341428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318DD05-D4B1-4AA4-8F42-46648E425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64AF3B-96EE-40C0-B1D2-B73D2D3E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65790A-CF4F-4E16-9616-65EFAC055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C24D82-D135-4789-AB27-25264E496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1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professionell kundupplevelse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57A241-FDF0-4F5C-804B-5603D06C2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offert är mer än ett pris - det är kundens första intryck av företaget.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6A01D53-4D5D-465D-AF74-843C4039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att konsekventa PDFs se mer professionella ut än manuellt skapade dokument.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kopiering-och-klistra-fel minskar.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 relevant information kommer direkt från jobbet.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kunderna får tydlig och strukturerad dokumentation.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E5C751D-2FC6-4C2B-AE31-083AE8043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digital offert säljer mer än en tjänst.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bygger förtroende.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4666207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0B99C8-3A2C-41C1-A855-6E856407F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C9AFF01-FDCB-4EFE-B8EB-D55F263A2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0C487D-E41F-4200-9E2D-0BE97F4E9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81F79B-F7E4-4E10-B6BD-EDE88D30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förhandsgranskning inom arbetsflödet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FC53E93-9FD3-4E06-9577-91ACAE94E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dokumenten förblir synliga och granskningsbara under hela processen.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32ec2240984b3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E6AE46A-1B43-49D9-9E12-FA0B314CC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granska dokumentet innan du skickar det.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8283953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09FA06B-4477-4E28-9842-4A41C9CE8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BCDDAF0-5C1C-4625-B972-4153A48D8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FC9533-A0EA-4836-8563-000284A68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D4F4FB-F1FF-4726-9117-B0C58DDEF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19D245-BE00-4F2D-B1A8-B9E563AA6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en rörlig professionell - inte av ett mjukvaruföretag som bara förstår att flytta i teorin.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1D173D1-7DCC-4E06-8ED7-7807749A4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bakgrunden gör en avgörande skillnad: varje funktion är baserad på de verkliga kraven på verkliga arbetsflöden.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980690621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2223C8-F2BB-48D6-B921-556D40631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DFA590-F1BD-478E-8725-D80903CA7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7838AC8-A294-4E8A-88BF-303A61F90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5CE520-B45D-48DA-86E6-1A7C8AE6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0D39B8-BC1E-4DE2-9281-C4B7844E9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kontrakt som passar ditt företag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96488A-454F-4BAD-BB79-303C7434D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varje flyttföretag använder sina egna avtal. MovePilot Pro tvingar inte någon till styva kontraktsmallar.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71272202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C2D3E5-DC9D-4615-AA0C-1509E4FA7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7523A4-4101-48B9-A3C4-04F07322A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CD2675-AD6D-41BD-A464-2676B4917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B66A93-D2DD-42C8-847A-807D765C7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anpassade kontraktsmoduler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8A915F-A1D2-46BF-B4AF-CF94ABCB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företag kan definiera sina egna avtal och formuleringar.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3AB1D6-1803-4D78-AF33-7C91E203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varje företag kan skapa egna kontraktssektioner.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text kan skrivas fritt och anpassas till företagets arbetssätt.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ordning och innehåll kan struktureras för att passa verksamheten.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resultatet är ett kontrakt som inte ser ut som en generisk mall.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4DAED2D-DB53-45B8-9073-7D4FA08CC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programvaran definierar inte kontraktet.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ditt företag gör det.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01530195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38AFD9-0F64-43B1-BE8E-F0B792551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3D61212-370B-497D-8341-2196C1EA7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22ABB11-D4BB-46E2-A2F2-F38AF707E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61A326-92C0-47A6-AC4D-3970F5319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Asterisk funktionen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4B7E7C5-3B68-4665-BCD9-9718A5A5E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särskild detalj: anteckningar kan automatiskt visas som finstilt i kontraktet.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BB647D-D267-489E-AEF2-ABF84F350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valfri ytterligare anteckning kan lagras för varje avtalspost.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asteriskfunktionen är aktiverad visas anteckningen automatiskt som en fotnot längst ner i kontraktet.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huvudkontraktet förblir klart medan juridiska eller operativa anteckningar är korrekt dokumenterade.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eliminerar manuell PDF redigering och skapar mer professionella kontraktsdokument.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33E7B48-14C3-41A8-B918-E704221F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klart kontrakt ovan.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ytterligare anteckningar nedan.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Gammalt.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14017160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BD0634-D483-444A-AA1A-8915F474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275B46-959F-4C06-9093-0FB72039B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7B2876-1CD1-4FF1-A24F-9F8076245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30B550-8088-4547-8B8B-ED717A0D8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att denna kontraktslogik är så kraftfull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26EC37-6E5F-4489-A95F-540017846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många företag behöver flexibilitet utan att bygga om varje dokument manuellt.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6589D92-7BF6-47B1-B30F-CD6D2BF85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anpassade villkor kan vara anpassade villkor för att integreras.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särskilda regler för parkering, transportavstånd, kök, montering eller ytterligare tjänster är fortfarande tydligt dokumenterade.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kontraktsinnehåll känns individuellt samtidigt som man behåller konsekvent formatering.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digital signatur kan slutföra processen.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D5F5163-AAF9-43DF-94F3-CFD533AD1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detta är mer än att skapa ett kontrakt - det är en anpassningsbar kontraktsmotor för flyttfirmor.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55624341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310038-327C-4AF3-AF16-6B7DD097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B9EEB6A-3D3E-4597-B4D5-4AAED6E37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CFFB98A-F8AE-48C8-9548-29544776B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2CBB242-37A5-4F4B-BBAA-ED213D556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2F8E0C-4359-4C31-AB1B-EF6F35A8E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Planera anställda och besättningar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65E191-50D5-4CD6-9ACC-9026D2A2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appen kan skapa medarbetarprofiler, överväga tillgänglighet och koppla samman uppdrag med personal.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55242830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801487-A04F-47EE-837E-791B0770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EDD5AE-3990-41C4-9BA1-5D7BDD479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763792-198F-4172-A528-CF8346CD4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2D3288-BE43-494D-8DCF-9EFA49CC9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anställdas ledning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29E99FD-7F06-4216-9C71-575D4CAC0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stöder den operativa planeringen av team.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19C1040-3D99-4D9B-8E02-E22070167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anställda kan skapas i appen.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roller som förare, mover eller monter kan övervägas i planeringen.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visar hur många anställda som är tillgängliga under en viss period.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anställda kan tilldelas jobb och dagliga scheman.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70EA052-FBD2-4C3D-B3DD-E42C939D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 ser fler än jobben.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ser också vem som kan utföra det.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84112251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4CBD4A5-E5D1-40F9-9243-03F7005C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077542-57BC-46A8-858C-3B91A4678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0AF273B-B978-48D3-A77F-666CC3760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FAA154-C72D-4510-B31A-87FF8DA87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dagsschema &amp; personal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ACE7E1-DD10-497E-9CD2-E72598D34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planeringen kopplar samman möten med resurser.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3EEF529-6108-4E68-95EE-E3446BFBC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morgon och vecka är snabbt tillgängliga i morgon.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visar uppdrag, bemanningskrav och tillgängliga movers.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Checklistor hjälper teamet att förbereda sig.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att flytta dagen blir mer förutsägbar och mindre beroende av spridd information.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be5de3dfc148a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7334D5F-8A14-4CC0-93F0-F96DF108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A91059A-2EAD-45A8-B801-4DA769C2B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idag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000B3B3-5B73-4DA3-B348-837E37EC1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1F1FB61-F05C-453A-B98B-27DB0B018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 morgon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AFA8BF9-2310-4B04-8F0D-0CECAF219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80E67EB-1CDE-41F0-ABD2-4A2C9C9F4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veckan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46271061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82DDB5-AB2E-4F43-9361-BBDCA60A2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13F7691-2EF3-4731-B97C-F4F8DC2EE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D8196B-60A5-497C-8D07-A73E5B683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9C86045-31E8-4100-85B4-10280B39C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anställda ser vad som är viktigt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634177-9335-4AE7-8B2C-F2314D29B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schemat hjälper till att förbereda uppdrag och säkerställer att återkommande uppgifter inte glöms bort.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da795fc14e43b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19FBD32-2F27-498B-928F-4264927D4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checklistor kompletterar det operativa arbetsflödet.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79293884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F15DEF-A143-4614-94BD-B05F65404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61FD7DB-94CC-41A2-8860-6CAF530B4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A3E744-E9A6-491A-B0BF-F2B8712FF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485039-3F25-40AE-BDC1-A9B5EB8A8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A04C75F-D8F0-4778-9810-FA1DB455D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din vagn på ett intelligent sätt hantera din flotta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EE51CA0-71EA-4A7E-8DB5-A080A762D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fordon är en kritisk resurs. MovePilot Pro hjälper till att spåra tillgänglighet, uppdrag och utgångsdatum.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4813052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B953401-310E-4DE2-A97A-682B57AAD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6351D40-F6F2-4EB3-ABD6-FDBBAE540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AE9D849-93A1-47B5-8CA2-40E11433F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2B3C88-758F-4681-8A44-867D85EB0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förvaltningen av flottan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46F701-819D-42CB-8336-B6CA7D0AD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registrerar skåpbilar, lastbilar, släpvagnar och andra fordon på ett strukturerat sätt.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1CB03DA-F662-4609-8AE6-7EE17E654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fordon kan skapas med registreringsnummer, typ och driftsstatus.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tillgängligheten beaktas vid planeringen.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fordon kan tilldelas ett jobb.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dubbla bokningar och otydlig tillgänglighet är lättare att undvika.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A9A8B08-6F75-4AF3-A9A7-8DE5F757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ett drag kan endast planeras när bemanning och fordonskapacitet är i linje.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087043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E03209-E21C-4C89-AE48-C2B012273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CF40FF-ED89-431C-923C-F14BFA2A1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60A69CB-99E1-4642-AE84-6447BDFF3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2520CD-FE4E-4320-AED6-CCB3F0F9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ett jobb består av många små steg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94B63F0-A60B-4DF6-8CE7-BBFB05A82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stöder hela livscykeln för ett rörligt jobb.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0DB7DD18-64A2-402A-9257-28432DC2B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4A0B70D-EA32-4C00-8E32-66627B1EF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Förfrågan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6A942C95-D4A9-45E8-9E5E-872388041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D9ACA2E-B115-4A50-95D7-61EC055D6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7C352E4-CB86-4866-9DCB-4059AA95A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Kund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1326EE7-1192-4C43-8C8A-9FF511DB7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11F80C0-F58C-4DAE-AFB6-46E9454A8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B75342A-0D1F-463B-A379-DFC68A8D3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Undersökning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AC6D1B7-6D68-402E-807D-D82ABD242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A68ACFA-E6EF-42EE-A12C-DC9F2CC51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29927E5-88D1-4969-A19F-FCE02FCCE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6C2FFF7-CDA5-4932-8AC8-EC4AE74B0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B0A4ACFE-0445-405E-A714-27B887D50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DE76E8E-6B07-4733-A892-0675E7DC7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Inventering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585520B-ADFB-4A99-A196-8628CC495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9D652E79-C453-4A22-9D28-BFE168AC4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Volym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7EC62FFB-5252-47D3-9F7D-E210A61E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014355F-1A27-47E8-8E35-D5DD8F98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CF705AF-E243-478E-B7BE-7C686C28E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Pris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BB558EAE-0687-4A85-8537-E4B84B403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CB7CD780-C70A-4C34-BC7A-E1F266FDC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32C0731A-9578-47C2-87DC-8BA064E85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D64026FE-025F-4310-AF5F-3C657F38E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E76E6593-CE77-4691-83EB-598E575C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3437B40-4FBE-43FD-8824-08AE45F23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avtal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F9F1E984-C608-43CF-9322-2340ED7C8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712119D1-B92E-474F-ACB7-FB9AFC94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87B0525-6268-4850-A41E-88C7A52E6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signaturen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273CD62D-67D9-4E5F-8ADF-601923F61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35CB4FA7-41EF-4193-A485-BAA7B523B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schemat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24205E7B-C3FC-41D4-97E0-340005579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65CB2D50-EC65-4333-B9B0-00996E175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F5DC814-3426-4F63-8445-A935905B9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anställda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C34A111E-5D4D-41B3-BF63-BDA9B029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EB285F12-0B70-4B78-B352-5A335067E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A1A6F1D2-A46D-4450-837A-86676158D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Flotta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14DBD5A0-2DB0-40FC-A268-7C75C119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A86C45F3-0B5C-435C-96A0-3F97B3E8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2FBC76A-8D3F-4C16-8787-8338C9957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jobb Sheet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CAD2DE3D-3F0F-4E0E-95A0-AF55990C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DDF84CB-8F92-43D3-BEC8-5AA1E5C98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19221210-D484-4E01-819E-A3D8D3A49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flytta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72A65C68-A69C-40C0-8430-D139F4741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180CBD3E-8A51-4791-9519-1BA1BD88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Förvaring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218929F4-97FB-4621-A634-B80C620C7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8F296EFF-4088-406A-9458-4468D3582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907B1F58-A74D-4A30-B5B3-FE2C36778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fakturering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39B0DC6C-920F-4DD8-8D2E-C19B28138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40A5AF10-F126-4E9E-8272-4FFDB62C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3BC3DDE4-A4B6-4868-9375-BE694006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finanser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CC4F626A-02B6-44F3-837E-D5AF8629D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F8C3FC83-B62F-4220-BA4C-F8F96A18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F1F40853-C4A8-4D20-8D28-641FC01C0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Skatter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491F3EE6-72D3-414F-ADCA-FF6E55345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3D4E6E22-A204-4E74-8993-1C964A9E7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505743ED-1B48-4FFE-8310-43D796AD0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vllning översyn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6058019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B1669C0-9AE1-4741-A5C7-EEA70C12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E2C61B-69C3-47AB-BE82-D60171DC0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3FB31C-5116-486F-88A8-77FB8E391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D2C64C4-EB14-45E3-89D7-9A02C0D10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272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inspektioner och tidsfrister i sikte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E53D249-29CD-4A0B-9061-08C72ACE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särskilt viktig verklig funktion: appen kan visa när en fordonsinspektion löper ut.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59AB996-F134-446E-8A1A-353C1BF44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utgångsdatum som fordonsinspektioner kan lagras i flottposten.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 kan tidigt identifiera vilka fordon som snart kommer att kräva inspektion.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minskar risken för att ett fordon inte blir tillgängligt med kort varsel.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denna synlighet är särskilt värdefull för små flottor.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592B8F8-D1A5-483C-9B56-6EBE39F94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mer än att hantera fordon.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skydda operativ beredskap.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64895128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F6986D3-2573-4819-BEE7-F7C67CCCE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0A6F145-3575-4E0E-8E7C-1E86C2CD1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02155F9-FFCF-4706-AD51-FA4DB3755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B39A4E-BB1D-4A9E-AEE6-DE78375F5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+ personal +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FE38D0-B11F-4E40-8584-C38AAB15A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styrkan ligger i anslutningen till 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77B1146-2147-40CF-AF9C-22031A2DF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ett jobb kräver ett team, ett fordon och ett datum.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sammanför denna information.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ägarna kan se snabbare om ett planerat jobb är realistiskt med de tillgängliga resurserna.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detta skapar en verklig driftplaneringsgrund – inte bara en fordonslista.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C9CB81C-69B3-4CB3-AC93-632D1527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resursplanering blir en integrerad del av arbetsarbetsflödet.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17190144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FFEAAB-8686-4EFB-B1EB-1259C8174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7F38C89-9482-4A30-A3F3-837DF2AB9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A53FB2-15C9-465A-881A-0CA67E7DF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4DCFA9-5AAD-4590-A1B4-368BA75D3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37313D-DE08-441B-B584-6529ED31E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jobbblad och flyttdag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50AC31B-4BF3-4CE6-B758-D535E91A4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anställda behöver tydlig information. MovePilot Pro kan generera detaljerad arbetsdokumentation som en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20748601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18F7157-510C-4B98-A3C0-FB36D0A8B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6D27C92-E30F-40F8-BB88-02607130F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33189C-AD18-416A-8AC5-0CB0DE34B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AF4360C-E21E-497A-87E5-C3C13C69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jobbblad för anställda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023A78-1460-4B48-A002-FC4D14FDD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inte bara en adress - all relevant information som behövs för att utföra jobbet.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037FFD4-43AE-4335-8624-B3BC7447B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Kunden och kontaktpersonen.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telefonnummer, e-post och kontaktkanaler.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upphämtnings- och destinationsadresser med golv, hiss, parkering och rutt.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uppgiftsdetaljer, personal, fordon och viktiga anteckningar.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inventering, foton och ytterligare information kan stödja förberedelser.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DE2D010-EAC4-4811-9E6E-B791B93E7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Färre frågor.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bättre förberedelser.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smidigare rörlig dag.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61756295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67337EB-6DBF-4057-9EE1-151305A17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5E9F6A-12DD-4D01-9637-870F73BF9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074C2F-65C3-415B-A7AD-0B299335F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15AB66A-F15A-4F69-98EA-45EE7747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dagliga checklistor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AF6FFF-73DA-46F0-B651-ECD8F3C4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förberedelser blir repeterbar och kontrollerbar.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4E789E-5C94-4071-A803-7430CD73D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fordon, filtar och verktyg, fordon.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 via telefon eller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parkering och golv. Kontrollera parkeringsalternativ och golv.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tulldokument för gränsöverskridande arbetstillfällen ingår tulldokument.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7f79939d8e46f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8AE2E7F-379D-4DFA-9918-ED6047986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8CA3532-4F00-48B1-97E0-7639C81B1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D65ED90-EA97-4867-AE00-D18D63757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6842E70-29C8-4F56-9331-2C2A7AC84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Förberedelserna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F7B60D1-DE9C-4CEE-922B-9E05B7C68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9FD932F-AECD-40DC-A885-91E212A2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laget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82696361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5EC4AA9-ED2C-4764-BEC9-485A355F7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4E1708-9F9A-485B-9726-C63FCF008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5AFEAEE-18FE-4549-9793-3EAE78839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4BED25-E56B-40F1-9E4A-B2E0B2B51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Varför detta är viktigt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2BA5DFB-D3E2-4102-88AC-FCCB31E0B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flyttdagen avgör kundnöjdhet och lönsamhet.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5D2016E-A95B-4CF3-8C3C-E5919C034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saknad information orsakar förseningar.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orenligt ansvar leder till frågor.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ofullständiga förberedelser kan öka kostnaderna.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ett strukturerat arbetsblad hjälper till att skydda servicekvaliteten.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D897525-FB1D-40C1-8A0D-CD37A46A4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 planering skyddar marginaler, tid och kundupplevelse.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75155721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0DE38E-0B98-48CC-B0AC-E51D1A5C4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215ED6-084E-4B55-8861-04DE00E1D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EB2F51F-989C-4CDC-9445-D79A172A1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DA516DE-4D17-4B96-82F3-015A13B58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909360-5560-48D4-A9F5-0E0E1F32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ruta etiketter och recension QR koder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15F00C-1878-4D8D-8349-B22DCC3E0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täcker även detaljer efter flytten: boxetiketter med jobb, rum, innehåll, prioritet, logotyp och QR kod.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64598578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CB8580-1FDD-46ED-9A73-658691E9D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073A46-235F-4214-9AD6-E1A7549F7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31DFAB1-9CD7-4740-B6A3-9AA968FE6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233427F-3B50-4497-8CAA-EED22E1E8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Märkningar av märkesförpackningar för branded box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D8C0E2-52E7-4D21-A8CE-9F18AFC67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etiketter gör organisationen synlig – för kunden, i förvaring och under uppackning.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d4137c966e424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8780BAB-3FD9-4137-9CF2-E9E2974F4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example med företagsinformation, boxnummer, rum, innehåll, prioritet och granskningssektion.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075640577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0A1620-11CA-4EF0-A37C-08AF2AF30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ABFF404-F190-4D55-987B-DD346B7A1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B2E158-9671-48EF-AB76-91AF5920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10215D-B3D4-48C5-A4AC-C63F0D6F9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Boxetiketter som ett processverktyg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EF9EF1-7792-4B03-B89C-F7CD2083A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etiketter är inte bara attraktiva – de förhindrar förväxlingar.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AF4A94-88C5-4527-AE3B-F0A59260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varje låda kan tilldelas ett jobb.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rum, innehåll och prioriterad hjälp vid lastning, transport och uppackning.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företagets logotyp förstärker ett professionellt intryck.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koder kan länka till recensioner, webbplatsen eller ytterligare information.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D07B7D0-F3C4-428A-9051-FBE357F2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ett litet bolag kan samtidigt stärka organisationens, varumärkes- och kundlojaliteten.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22644882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A7C2AA-2CEC-458E-B41B-CC961DA00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7BB5145-3740-4442-BB2A-4F5EF8937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75B377-A682-4C38-BB37-93020CD7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CA4146-EA99-4B70-A2E2-BDFBC6234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koder för recensioner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A3F7E5-1B37-4E36-8289-EA637041B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marknadsföring börjar automatiskt efter flytten.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5FE57CE-DDED-4C86-B5BB-507660AF8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koden kan länka till Google Reviews, Trustpilot eller din egen granskningssida.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kunderna uppmanas att lämna en översyn omedelbart efter ett framgångsrikt drag.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recensioner bygger förtroende, synlighet och nya kundförvärv.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kopplar samman operativa dokument med marknadsföringsvärde.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DEE39E4-ED1A-4897-9A82-EA9D8174C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varje låda kan bli en tyst varumärkesambassadör.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974897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7D8E740-A762-46FA-BDAC-2670843F3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471167-AB98-4127-BBB4-DCC9D234E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8A4121-18B9-4306-865D-E2998653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DEB69E-6E5C-4B31-8696-441990548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centrala idén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A5DBE7-CFDE-4B90-B272-BA634EFD2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allt som hör ihop i en rörlig operation bör också fungera tillsammans i en app.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BE53ED1-C7D2-40E8-A4A9-45FFAAFBE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kunder, adresser, kontakter och historia förblir anslutna.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enkätdata strömmar direkt in i lager-, volym- och prisberäkningar.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jobb är kopplade till personal, fordon, dokument och lagringsplatser.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fakturering, fakturering, ekonomi och skattesammanfattningar stänger processen.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443939A-9470-4F6E-9367-B022B8DF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går du in en gång.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användning överallt.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 professionellt.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03473240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3C155D-E55E-4970-94AE-880E01C9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393E7A5-60D7-4422-90D8-AC3D8E0BD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5055F7-90AF-4D49-B717-5C8A0DCD6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C03D21-0648-46DB-B1CF-D71E47EFB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4625D4-F2E5-4880-B39F-CC8092057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Lagringshantering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1F4F79-7728-4221-B0E2-521F9FED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många flyttfirmor lagrar möbler, lådor eller skivor. MovePilot Pro kan hantera dessa föremål på ett strukturerat sätt också.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21068232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94D874-E50E-464A-AA41-25D178667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37FD69E-BB91-4F74-A897-35D15654E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E20B51-66D2-4DCA-909D-2C94FB081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05B653-E5A6-4FA7-B91F-7BC2DE06E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43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översikt över lagringsöversikt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B634F31-21B1-46D9-88EE-09326ACF9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lagrade varor är fortfarande kopplade till kunden, volymen och platsen.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1CD11CD-3370-4266-8E58-45E67EB0C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aktiva och utgivna objekt kan ses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volym och antal lagrade objekt är synliga.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kund- och platsreferenser gör objekt lättare att hitta.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reservationer och statusar stöder planering.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700b1afe6b45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BFA6134-32FC-4C2B-BF22-B1509356B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93A8969-F3B8-4855-BD9E-D040C6079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aktiv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C733710-F1DC-41A8-8DA3-800BFEBC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42933C9-D4AA-4B5D-ADA5-B243CB9A0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Volym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F048505-AEDD-4860-BF4E-342132477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6DE06D1-BA12-476E-BBF1-87AD764A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läge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25908122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109D03-E0EA-4BA0-A6CF-0C9B58097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A469ED9-25A0-4A07-983E-66B2FB4C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E1E005A-4536-45CC-A39F-17FE87EE7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B40F23A-6694-4831-A571-5ACBF7A4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förvaringsplatser – inte minne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FDB587-2F65-45C0-A563-C3701EB1E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varje objekt är uppbyggt av kund, artikel, lagringsplats, volym och status.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4c8819639e47a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8427A85-3205-481C-92B9-E3C5CF888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lagring är inte bara dokumenterad – det blir hanterbart.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643224438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2FADA36-7E33-4827-A985-8B8895A89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E8007A-B818-47C7-848D-6CCA68644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51B10D7-1F6B-4B73-B857-C81AA8740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F35BA9-816D-448D-8995-498D7D95F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lagringshantering är en konkurrensfördel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ACA80E5-AC40-4123-98A2-A080B3061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många småföretag förlorar tid eftersom lagringsdata inte upprätthålls ordentligt.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36741D-DD2B-47FD-B3E5-A2BA2DB5B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kundartiklar kan hittas snabbare.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volymen stöder kapacitetsplanering och fakturering.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förvaringsrörelser blir lättare att spåra.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professionella lagringsregister bygger förtroende med kunder och affärspartners.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1F16F63-DB33-4FA9-AB29-827DAEFD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lagringen växer blir struktur avgörande.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4195648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9213319-67C0-472D-B207-3DBF80CFA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0AB3D57-AE1E-4F2B-9D40-80BB1244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048BF46-6F49-4694-8A84-BD3B87954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A939ABE-5A44-48BC-8A92-5DFD3A6BC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8FF195-5636-4F5A-92E5-036BFB785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finanser och kassaflöde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933F74-7573-4CDE-A4BF-D7FEEFEA7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stöder inte bara arbete på plats utan också insyn i intäkter, utestående fordringar och kostnader.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26104330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A56FBC-F243-491F-847E-52F10843A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4D836C-472D-42D7-B014-695E34EDE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C818F76-A5A9-496A-9BF5-B22FC431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11C137-58A0-4A34-8861-A287E11B7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Finansiell översikt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FB46A1D-87F5-4FF6-A0F0-C8988C449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ägarna kan se intäkter, utestående fakturor, kostnader och en beräknad vinst.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230B6A5-E07E-4B82-BF29-7BBBE401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betalningarna och utestående fakturor visas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kostnader och kvitton kan registreras.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beräknad vinst, insatsskatt och intäkter visas för den valda perioden.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exporten stöder ytterligare bearbetning.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fdb46f84e64bc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89673B7-5695-4ABD-857E-4B3C5A6F1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2917419-280B-4260-93B2-D158C40D3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intäkter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B5EEAC4-985B-4A32-A7AD-C521C3ABD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9C2D92E-31C7-499C-9B00-87597A9C9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kostnader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DD8C750-A92C-447C-B914-005003D7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8A1846F-EFF0-49AF-B795-1DC348819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05762716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90B6B5-8FCE-469C-86AB-DEB2D1F53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383AF7B-D691-4F6E-B664-A69871E50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C35DC5C-FE46-4A50-B98A-53D4D0DF6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2E0BF8-65E5-43D7-AC55-E257D739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utestående fakturor synliga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68D86B-D36E-4E19-BC92-1E21F571C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fordringar kan endast hanteras när de är synliga.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d9ca4e13e345f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FF4D008-D1A8-4A6A-8101-2EF7F85F1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hjälper dig att hålla reda på betalningar och utestående belopp.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62934878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BE82CF-99BB-463B-AE49-EF38C731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6EB841D-BE59-442F-BECD-5EFB5D972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78AF39D-D54D-4282-AA16-DF9F812D1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828F073-CD7F-48A0-9301-37300BDBE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37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kassaflödet börjar med synlighet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6E129F9-6E13-41C3-909A-B7D31DDE6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små flyttfirmor i synnerhet behöver en enkel daglig översikt.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33B7BDD-E3D9-4BD0-8079-8E7C7C17A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fakturor är utestående?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vilka inkomster har betalats?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kostnader har uppstått för kostnader?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hur utvecklas månaden?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vilka uppgifter måste senare skickas till skatterådgivaren eller bokföringsgruppen?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DA8230-E4F5-463E-9529-38A14F728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appen ersätter inte bokföringen – den förbereder informationen mer effektivt.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51704803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B81597-17EA-4FC5-885F-B9BAF2668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68D82CD-0CD4-489E-9532-46F0E322B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187B1B-AAE1-447F-B148-9C3EDA43E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2134BD3-38FF-4733-BBE1-3A85C59FF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0D92A6-89D7-4937-9C56-2D154E6B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skattesammanfattning och export av skatt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C093FD7-1356-446C-A8B2-020918785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skattevyn bereder VAT, ingående skatt, skatteskuld och export - utan att ersätta professionell skatterådgivning.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84990953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67AD71-B306-40CB-9598-4002E8811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578EF8D-30AC-48B3-9F80-D0F657EE2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20B1B5-F490-485F-940D-304DC22BF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CFE5A5-043A-4736-95A4-94CEC5D2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summan av skatten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3977228-9516-418D-920F-C36D6C104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visar netto, brutto, VAT, ingående skatt och skatteskuld.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3A12BE1-EFCF-4CD7-AEF7-D70048D31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perioder kan ses månadsvis eller kvartalsvis.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och ingående skatt konsolideras tydligt.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exporten stöder förberedelserna för bokförings- och skatterådgivare.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preparat kan konfigureras i företagets inställningar.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613981615146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491674F-BDCD-4482-A0A5-847C26B16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0F0490D-DF01-4FFC-A855-B687EA72F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3EB0FB8-AD2A-48ED-B427-3B6520FF9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55B1B43-3648-4278-B29D-D4943B0BF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50E21D7-C0A1-4184-82CE-A14D7C2C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6D964FC-E7CE-496C-A558-F066BAC7C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9082391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551AEB8-07F8-473C-9AA8-FC223974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DEE7191-3270-461A-B251-3CC5362F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C9221A9-7E96-42A0-ABCB-3443CF02D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E25B27-9D12-495C-A768-234BB8BB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Vem är appen avsedd för?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CDFA4BD-246C-4C6B-8E49-DDEF51027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byggdes för verkliga flyttföretag – inte abstrakta kontorsprocesser.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E53839A-A399-4752-8D7E-20C74DF79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bundva ägare och små lag som vill ha en mer professionell närvaro.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växande flyttfirmor med flera jobb, fordon och anställda.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 som vill digitalisera undersökningar, citat och dokumentation.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 som vill ha struktur över kunder, lagring, flotta, ekonomi och register.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2EA93CB-8AF1-45C7-8E25-836F5406F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är särskilt kraftfull överallt där kontorsadministration och operativ schemaläggning behöver arbeta hand i hand.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27234931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FBD2BE2-F811-4435-B95C-B816F8FEE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C3182F-B4E2-4140-A4D2-9C5D35B17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107264A-53F9-4936-B99A-531D57291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7A7098C-4FBE-43B6-89D0-06D3D5CDD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viktig distinktion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A5112BE-E988-4A84-B8D6-B4C10CE0F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ersätter inte professionell skatterådgivning eller direkt ELSTER inlämning.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6B8940B-182E-4676-9BFA-7F901810C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förbereder totaler och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varje företag är fortfarande ansvarigt för att kontrollera obligatorisk skatteinformation.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och CSV exporten är avsedd för vidare bearbetning.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denna tydliga distinktion bygger förtroende och undviker falska förväntningar.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17DFD2A-AB74-4642-AF95-FDCDDA50D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praktisk översikt – inte skatterådgivning.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03129923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4D92F6E-0622-4035-8060-9A4A45161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C6E268E-5E92-469D-AC9B-860A10518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28D3438-8280-4D72-BBF4-389393CA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DC38F9A-6938-4DCC-AEBA-7B4950E25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skatteuppgifter från riktiga jobb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73F4693-8A88-4B1E-A88B-7DC9C4EDA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Sammanfattningen baseras på jobb, betalningar och kostnader inom den valda perioden.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1ad4e9752f45a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47C351A-85FC-490F-9994-5F12F34F8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operativa arbetet blir en förberedd analys.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42102521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4F416D-60A7-4501-B8D5-651A19F7F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1419CD-EE7A-4A81-AA9A-CCBDB4DE1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1FB346-8441-4B10-BF07-606B6F604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8CD181-F015-470F-9605-67AA89600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751CAE-E12B-48E0-8726-D551E45AE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företag, branding och anpassning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9476949-D866-4391-98BB-D9B1DE46C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varje företag ska kunna anpassa sig MovePilot Pro till sitt eget varumärke.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28421254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3FF3DF-F21C-4C1B-A48E-3E555F7D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0AD1D45-1180-494A-97A3-C8C9D8907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ABB3FD-EEAB-4F7D-8C2F-69E5DD018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9FED4F-21C1-4823-B48C-F324A37EB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företagets inställningar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6CA14C-D3F5-4CA9-B93A-718D16708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färger, färger, priser, dokument och företagsuppgifter hanteras centralt.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ED0456C-A41B-4CCF-A378-EC6BE731C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dina egna företagsuppgifter utgör grunden för dokument.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logotyp och färger stöder din företagsdesign.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prissättning av grunder och dokument kan konfigureras.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setup assistent hjälper dig att komma igång.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990cd59cf34df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9C976DA-8B03-4618-842C-322146D59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331BA9C-74AE-489B-8C50-504C3C984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logotypen för logotypen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D68B20A-2CEE-4B9B-98C3-0E025C769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0B4BD28-9493-43A2-984B-85FC72BDE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Färger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5463D35-00DE-419D-A5F5-837EA209E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801F34D-E249-4DA7-826F-1C45B1694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59646271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DB16CE-D7DD-4F44-850B-06900FE1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B8F302-4A49-4F7F-B858-57B48356F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A884E2B-4FA5-4D69-B4DC-F2AE4323C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1FD782F-1AAA-4615-9B95-1004FB7E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professionella dokument i din egen design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A511EE-75B7-4472-901A-40FA08203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programvara bör stärka ditt varumärke – inte dölja det.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62A3ADC-C39F-4EB9-B438-08C37410E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kan skapas med din logotyp och företagets information.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färger och dokument stöder en konsekvent varumärkesnärvaro.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kunderna får fler professionella offerter, kontrakt och fakturor.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ruta etiketter och QR koder kan också bli en del av din varumärkesidentitet.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D7921B9-2DB1-498B-9690-82171E658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blir ett verktyg inom din egen företagsdesign.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03077901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CA8410-A3A1-4AF7-B558-3DB90D79A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BC6630-A312-414C-A6FB-3D5FD4712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B7BEB8E-C76C-4FAB-9C6F-D2121AC9B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12A237-832B-4609-AB71-FCDDDBA8A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dataskydd och kontroll av data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DDB025-0ECE-48D2-AE5C-E2BBDEB35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ett professionellt företag behöver kontroll över sina data och tjänster.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D5FBF35-2245-4ACE-B11C-3DF3955E4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är organiserade på enheten och kan säkerhetskopieras.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AI-funktioner kan användas med dina egna API tangenter.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 bestämmer vilka externa tjänster de använder.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är utformad för praktisk användning och undviker onödig komplexitet.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FEE9DB5-81CE-4B29-BEC8-9C0863FC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 är ett försäljningsargument – särskilt när man hanterar kunddata.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41480747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686250-5DBD-471A-B2F8-DDD9F1327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EE494A-9304-4BD9-88AD-8B2B4EC4F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75EB07-966A-46AB-BF6D-5D861C557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D13DD10-3333-426B-8568-24E5D27AD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CBEA5AB-9723-4091-8190-D21643DE5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och modern teknik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FEA9942-8F5C-482E-868F-D6C42354C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kombinerar traditionell affärsprogramvara med modern bildbehandling, fotoanalys och valfri AI-support.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52348992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A6E8AE4-6D88-4607-8728-3223B1A4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365D92-D9DF-4C7D-BCEB-1DB554E4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B11355-39CB-484D-B00C-AFF58E1F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A2F0A7-32E6-42DA-BF57-967C39D47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där det tillför värde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9B023A3-12AE-45CB-A8F0-2C4AA21C4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bör minska arbetet – inte fungera som dekoration.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098DFD-E93A-4C3D-9EF6-87F681B5F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inventeringsbilder kan analyseras och integreras i arbetsflödet.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eller Google Gemini kan eventuellt användas med din egen API nyckel.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företagen behåller kontrollen över de tjänster de använder.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stöder undersökningar, inventering och dokumentation; det ersätter inte professionell granskning.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3F517C7-F7B3-4E52-91C9-18B26C9A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inte AI som ett buzzword.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som praktiskt stöd.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02564037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98006C-933C-48E5-B188-E58B407CD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5C2BB7F-B7A2-4179-9658-E5C7E984D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388BDF-D370-4FBC-A36E-E25E33B29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C5D39CF-2AC5-4603-BEAB-0A194723B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och AI samarbetar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8410852-8422-4A35-88BD-FB3770790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största värdet uppstår när fångst, lager och kostnader är anslutna.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ED29791-C8F2-4E86-A672-0BA07FE8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registrerar rumsligt och dokumenterar rumsligt.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bilder lägger till detaljer och ovanliga föremål.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inventering och volym matar in planering och prissättning.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arbetet är fortfarande digitalt spårbart från början till slut.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f5430b64c748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E015BEA-7F58-4C26-BC54-DE297D8E0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82D2CDD-708D-43FB-944C-59C699FCC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852FA19-9687-4586-AA20-AD0D242B5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9D0C712-8D6C-41A7-8925-58DAFA070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76E2A31-3D8E-4503-A6B3-43BF87009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0E02A6C-10D3-4258-8578-079590545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Inventering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10895617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F0FE56-8180-4A81-88DF-6E7B695EF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989917B-DCAB-4B4F-B848-085FEEA1B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FEA4144-D50E-4555-AAA4-42C6D6D65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4D18B1-65EC-418D-A4CF-CEB2855D8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72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teknik som betjänar verksamheten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381411-4258-43A3-B141-0D470D02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använder moderna funktioner utan att överväldiga användare med teknik.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6DB3E72-D293-41CC-A1B3-AE0382E21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nappade ser inte ”teknik” – de upplever ett bättre arbetsflöde.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3D-skanningar, foton, lager, prissättning och dokument håller sig inom en process.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resultatet är mindre omarbetande och större planeringsförtroende.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digitaliseringen som verkligen används i det dagliga arbetet.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C305040-50ED-4423-8A7C-7BB0FBFDA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programvara känns inte komplicerad.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gör det enklare att arbeta.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13461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547568-3619-4417-9E6B-8344CBF5F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09A16F6-F9BB-4D08-83B5-EEA357C1C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DB06E2-B9EE-41B6-A5B8-3BF924031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45ECB12-7408-43DA-8A50-BF33F5FFD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Prova det gratis i 3 dagar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31F8B59-1AAC-4629-83AF-C8ACA7C1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nya användare kan testa appen i den dagliga verksamheten innan de fattar ett beslut.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031D477-943A-4C18-9279-332CF743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rättegången är tillräckligt kort för ett snabbt beslut, men tillräckligt länge för att ge ett realistiskt intryck.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bara några dagar kan ett företag lägga till kunder, granska prissättning, skapa jobb och testdokument.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värdet kommer inte från att läsa om det, utan från att prova det i ditt eget arbetsflöde.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57359d801240e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B68D076-DA2C-45AD-A572-1B3ED1BE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D39D251-535E-4195-AD78-618A7D1CA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ingen teori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C0AE145-34F4-40D5-97FB-F785CD6ED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F199EE9-A674-4645-B6D0-23C6D0641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verkligt arbetsflöde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816B9F4-2D5D-413D-ABD1-89888F03A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8A86CC6-E3AA-4CF8-BD9B-820DF6FE1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prova det nu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1940733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8E7A26-878D-4E77-8EC2-80657B4F0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994DBBE-164E-4388-B741-84DDAE705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7F0EFA5-9112-4484-87AD-258F23B19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090EB0-B729-4552-993D-3DAA039EA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extra exempel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356A34-48D2-4546-9B64-76331839B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arbetsdagen med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DC71B68-230B-4FA5-8B5C-9870A1932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bilderna presenterar processen inte som en lista över funktioner utan som ett realistiskt arbetsflöde.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67032397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1F1095C-9580-42FA-AA60-26B89EFD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FE8CE6-6A36-4C95-9A75-83E634537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4B494B8-E466-4A25-870B-8062007EC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196524-50A0-4635-A42F-BA5C0FE0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första kontakten till bekräftat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3744C96-3B9F-4333-811A-20C5CBE77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kund ringer – MovePilot Pro guidar jobbet framåt steg för steg.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58BFBFC-3E48-484B-B307-7F7C09036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BE3AA19-4369-4E09-B1DD-ACA0777CF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samtal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8E09B4E4-0D81-477A-9607-CBE790EBD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C471125-7711-4A99-8B9E-473B11F8B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7072D9D-31DD-421E-9B2D-E7788A0F4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skapa kund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045A8F5F-01EC-4769-A777-D52909FC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2CE2ADA-B264-46DC-80EC-D5E1721CF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3CCBA5E-513A-4008-86AC-5FDB9959A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ansökte upp adress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764DB55E-41E4-4DAB-9854-12D308064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E3CBA69-701E-4053-97E4-27FF162A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34BE8D0-30EC-4208-B4E6-7A9415578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Ange utnämning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D340DE6-FAE9-4FA9-BB3B-D50E4159A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8411BE56-858F-4A49-B1E5-8CE49020F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3AD2E51-538C-4DE5-88C4-26984F14A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Undersökning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B45ED1E-85F0-4295-9000-170174D13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51E415B-02C2-4FDC-8D10-2BB81C10C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bilder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CDC230B1-D465-4DC5-97A6-8800B8FDB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13A5819B-A01B-45A0-9F70-1A92721EF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A46CD51-AE7D-4740-AED9-CCF369FA3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2CD37AB4-36D8-4FE7-A2E5-FC5C971E8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4091822E-D2E0-4158-BF48-C62D3D815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4A10237-A6CD-4CF2-A88D-72956CB59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Inventering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0B76E57B-98A3-48EE-9706-361905AF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5547A0F3-4691-4069-9BBC-24B3652DC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B21F3AA-5067-4D30-8416-9C1736928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Volym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D373FA03-CA6D-454C-A08F-D0D9B4BCB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919A50A-DD3E-4B12-99AE-0551B2B04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26E33CC6-29B3-491E-B397-4F788F86C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D92B9CD9-74A9-4B11-9C42-B1CB4640A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D4542BD-5AD2-416A-8712-A884F2E9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C64ABCFC-26F4-4047-A66E-B1E26B76E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DFAF784-9AE8-455B-89DA-C45BDD23E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63AB585-1E36-4F59-BA97-D41FE99FE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avtal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DEBD7D9F-F77A-4BFC-B264-92E7CDA4C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44582592-BB49-4CD4-A456-7EDB420D4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DA464553-58FB-4C52-A7FA-D1DBC6C60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signaturen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A6AF9ED3-CCBB-427E-ABA4-E88601B79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CBEA397E-9119-4E48-9032-E650ADC0B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84476ECB-7A30-46D0-B95B-32B49DA20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Planering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84D7DE1B-2639-40C4-8C55-A3831C34B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630C7874-3FCA-45B2-ADFA-F894A9714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8B4E16B-8EBF-4926-8AB1-D6211DCDC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jobb ark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11255321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0CC739-C402-491E-8E57-330FF67C7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6DCA64-6969-4861-9344-09BC8A470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3A9471-F80B-4C61-9A0A-65D20591F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0478832-F74B-40F5-B70B-AEA2AAB05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flyttdag till kundomdöme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6EBE323-0C4C-4F2C-AD83-10F5EB83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processen slutar inte efter slutförandet - fortsätter det till betalning, analys och kundlojalitet.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B77DB84-8973-4A95-AC7B-8A71B5241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DABE901-7F97-410B-8A41-97DDA1FA5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 team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DDF4DAA6-0C65-4416-AFB4-F4C5D73E4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B7F88F4-6227-4DAF-A153-453DBBD3E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FE8CB2B-2E71-4721-99CF-A2405B31E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kontrollera fordonet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4203D2E-344A-4592-AE45-F40F4409A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3F1AD44-E510-4672-A3A5-82EB977F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3BAE46F-7D61-4837-9217-6DD1C5240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spår inspektioner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DA4F87C5-2BDF-443F-BB4E-282179684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EB38DE10-8A3F-4FFC-B68F-F9844C8E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05F0215-BBB0-45F6-914D-396177C1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öppet jobb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B5E14848-F280-488A-BB6E-9DF9ED861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484DCED-8778-4FD7-9F9E-EB6DFCEF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CA104D0-A5B5-4ACB-B165-803D3B8F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 insamlade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E763005C-1EEF-4BCA-B13B-07FF7381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F93E53DC-0889-45BE-AF7D-E188D830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checklista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A3977AC9-18D7-45C7-B446-652DEC47B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E97C4624-C875-4DD0-84EA-8EC69905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603870FF-EB73-4CFE-98C3-F7C55A65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flytta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245849E3-BCBB-4840-ABD1-BB1DCECEA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26640FAF-18F1-41E2-BB6B-5112526B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DE7A805-3F8E-4595-8C10-B0ABC3D22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Förvaring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D52E6C4C-AEF1-4E2C-813E-37909E418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ECD8F155-80E0-480B-9F5E-F8AEEE18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5F81FDC7-5F43-42D2-AC14-E423074A3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fakturering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7F19C15E-8199-40D2-96DB-DCF6EF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9311B94A-E855-4519-9CFB-6C6E627DC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5AA08FB5-FBE3-4BDE-9FF4-E903D37D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Betalning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96806BEE-7A4D-4284-A1FF-A96D29360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A37BAC7-EEDD-4DB4-AF6A-3A86FA72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finanser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FE98B400-9B73-4E0B-BC7E-DC29C40E1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C605A59-22BF-43E7-8594-6A4247F42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1BE5090-D2E7-4D4F-8EA8-B7888A627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Skatter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173BA51A-82DD-4320-B02F-E63491B6E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94E44E7C-0320-4157-AFD6-83566EF22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7447BA0-2DD8-49F3-9F19-E2645EDA8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76DEF767-2547-4138-B2A0-8373965B0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F5187CBC-3CBA-4BD5-9A07-46DD8D304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F0E11FD8-B2C9-426C-9A35-F5DFC68E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vllning översyn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3B9AAE86-6BC6-4891-A60F-6AE37A628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56C62886-6145-4221-8C8B-CDF6CB39D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5BCFA82-50DF-418F-8516-F4B883E24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53463533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9A22FD-1C1C-489C-8B98-EC577CD04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451F8FF-BFAF-4270-9149-6AF07C395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40EC867-EA38-4783-B054-0D1A6EF9D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A5C3431-B56E-4D35-B288-4AE4998F8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Varför detta arbetsflöde säljer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762C36-B660-4F1B-8241-B00578ED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verkställande direktörer köper inte en funktionslista. de köper mindre kaos.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BE7B3B-53E7-498A-B5EA-B3C2F3DCF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 kompletta jobbet är fortfarande dokumenterat som en ansluten post.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nåer får en tydlig information.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fordon, personal och förvaring blir lättare att planera.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 skapas mer professionellt och snabbt.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budget- och skattesammanfattningar utarbetas mer effektivt automatiskt.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0923536-14F9-48ED-8150-5724ED7A8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säljer mer än funktioner.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den säljer kontrollen över den dagliga verksamheten.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86399016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6F5447-76A1-4B69-8BE7-F0514F44E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01AE5DE-43E9-46F6-AD9A-47BB1A78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1792D27-E37B-4292-BC3F-27BC9DBCB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6A4640F-D598-4DEA-B44A-B427BD57D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C4D62D-EEFF-413D-A4FD-F0EB7A384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Vad som skiljer MovePilot Pro åt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71FF23-BFFA-45B3-983F-2A5D7FFD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jämförelsen behöver inte vara aggressiv. att MovePilot Pro kopplar samman funktioner som ofta är separata någon annanstans.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32060023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F36C935-CC9F-493B-9F85-A96B6B3A1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7054549-639E-4262-8819-14F1B0CE8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510BB50-D382-4C01-8253-C56752B4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668EF0-4CB9-47AE-894A-AB38BA55D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funktionsjämförelse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1AFE141-3D99-40A6-91EE-101C25C2B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saklig jämförelse utan överdrift.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C410AE-902D-4B22-9CEC-35AF5512F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funktionen är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099A06B-7AC0-4E4C-9B89-202EA5E8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451DA27E-2FEA-4CAC-99A5-3C4667D4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många allmänna lösningar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8A93D59-0DEB-4BE0-8E02-B2379692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E1CE671-E7B1-4BEB-986B-09D9E6EE1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syftesbyggda för flyttfirmor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19E1712-0B10-4D91-B336-0D158F754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integrerad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511B209D-6130-46F1-8CBA-39B61A8ED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ofta generiska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B7A32DDE-44E8-4DEA-8218-0D10C5A7A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D40BAEEB-BA1C-456A-A3F7-D0E3D480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Kunder + jobb + jobb + dokument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333EE44-79C1-4CE8-962B-1407F2CC9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integrerad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816DAEF-415A-4D5F-B00E-DF8BA03F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ofta separera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5249784-FADB-49B1-888C-437E9CCEC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D78D65C-95A5-44D0-A80D-DC6AC174E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rumssökning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C21B9D3-C4FC-42AA-9A21-233E83C6A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89F494D9-8441-408A-A450-19508D45D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Alldeles sällan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91052224-9549-43F9-AD11-4F29AF43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E34AFC94-772D-4839-A884-945717B16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LiDAR-assisterad fångst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467592D5-E49A-4C1B-BB8E-FE51868D6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D118366-1013-42E7-A07A-058E6ACC4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Alldeles sällan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576A650-E43D-425C-9C6D-A62A16B0B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301FC8C3-B23E-4767-96DE-DCBDE56D9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Möbellista / inventering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FB381E94-A916-455F-8BA6-F795FB97E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6C6F7F29-AA31-4AD5-8355-719BB9DF2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, delvis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CD99E41-731D-445C-8603-C9C1CAF8A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4A3C011-F3EB-45E6-AD14-106324642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beräkningar av automatiska volymer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BB5C13FB-D571-4D9F-82EC-290610822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30DC50F5-EBBA-41B2-8D32-9F11FB6B1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 manuell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45400A40-052F-4A86-AA01-8589EE697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0861D712-0EEF-48CE-8312-20DDE55B9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anpassade prisprofiler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98DB03E9-41E8-48FF-A062-542F7F5BA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D5356570-C3D7-4B80-A463-F947D0F31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varar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CE97F0DF-9821-46A1-A60A-B4784956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58443149-98F2-405C-9B14-F4CB627DD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avtalsklausuler för flexibelt kontrakt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BE8086F7-D11B-4F0B-AE3F-0FE09FDB3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2329676B-5522-4433-BBC1-8116916F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varar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50AAEC04-077C-492C-9580-A7CAF037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704F52FA-084C-4C84-8863-F97BC193C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Asterisk / fotnot funktion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11A8F3AA-7D5A-4A40-811F-A6CE9579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C8A8F5C-6297-4F6D-9C40-157090EF6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Alldeles sällan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C9AE2A03-CC7E-47DD-8EF5-4C5BB869E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5AF608EA-A0B1-4373-B8B4-412FF3DE5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personalens planering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92B77C9-A544-4180-A8F8-302638587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719C63EF-19C3-413D-95F8-B1D0523F7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, delvis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28C6F1D5-1B33-46B7-9862-F32C7A0B5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8569E79A-A4CE-420D-BD22-5FAD0470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Fleet inkl. tillgänglighet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CA589E85-C2DF-4C04-90B3-A131EC4D5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D6A46CC1-2D29-4108-A06D-02E4420AF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, delvis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77B114B8-DD14-4AD8-A30F-CB6FCD69F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20E172C6-CBFA-4AF7-B168-3F9BC4B60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Håll koll på besiktningsdatum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B412A837-A509-4D18-897A-B752E3AB2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2D082353-2E6B-4D3F-B1A9-32ACD572F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Alldeles sällan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58CB415D-5341-493E-B23B-B68F69C73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522431D9-8F7B-4AF6-831D-E4152BD64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anställdas arbetsblad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E5BB7B23-89D4-498A-A496-E5F8006D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 Ja,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07C7D6B2-5F3E-495D-8F76-02D0B24D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, delvis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99445797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4EF24EE-36C1-463A-9E45-ABC22CBA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554CB01-5E25-44A4-AB8B-642FB860A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D0BE98B-5724-481E-829F-97464B7CC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FC4A9E-D2E0-4823-8E3B-16E4B4281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det starkaste argumentet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F02F82-2027-4AB4-9E46-D333FF249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sticker ut inte på grund av enskilda moduler, utan för att de är anslutna.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EA6E8CF-738E-42A8-A0CA-3E1306A5D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många program kan hantera kunder.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många program kan skapa fakturor.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lösningar stöder arbetskraftsplanering.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få kopplar 3D-rumsskanningar, lager, prissättning, kontrakt, flotta, personal, lagring, ekonomi, skatter och marknadsföring i ett mobilt arbetsflöde.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59B5D21-4E6A-44E8-BEDF-A4FC9CAA6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styrkan ligger i systemet.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inte i en enda funktion.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95735846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F0BB41-BA9C-49E3-893E-F223863C2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FA36F3-6D34-4FFB-B5C3-81689A9EF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395AA2-D434-400C-B490-A72797FA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2970A33-3778-4AB2-8526-0B8ED25F8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E1D3189-8917-40E3-81CF-E7F3910B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är inte en app för ett steg i arbetet. det är en plattform för hela flyttjobbet.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3B9B3E6-A7AB-4EEA-AF0C-4F289C49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denna positionering bör användas konsekvent i försäljning, på webbplatsen, i App Store och i presentationer.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71940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0330DD-E19E-45D2-92EE-B3FFFEE6C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E116DC-CD33-4E13-AE68-23A1D4175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7C06F0-2C4D-465E-909D-003EB4C40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556CFA5-7DEF-4405-8B00-B35AFE7E0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CD8039-CA01-488F-A2F0-F612BB4D1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Försäljning och positionering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EF5AA94-9D04-4B2F-8EA9-35D486AF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presentationen bör göra mer än att informera - det bör uppmuntra flyttfirmor att prova appen.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91666972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3EA969-25C9-4F47-8BA1-77FC156AC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FDC312-0493-4632-92C6-F304CB594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4C5FC8-D97D-47CF-87A5-0FFF5D2D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8CC4D0-D266-40B3-AB7B-ADBE5842D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budskapet om kärnmarknaden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26A0EF-0CBF-4EB9-9080-E6CDD8965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kort, tydlig och repeterbar.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663E4C-BE93-48E3-A919-932ECFB9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är allt-i-ett-appen för flyttfirmor.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3D-rumsskanning, inventering, offert, kontrakt, faktura, daglig planering, vagnpark, personal, lagring och skattesammanfattning i en lösning.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verkliga affärserfarenheter från verkliga affärserfarenheter.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prova gratis i 3 dagar i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546D541-A6EF-46C3-9823-CC2D9D4E1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ett bra budskap måste förstås av en ägare på 10 sekunder.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7728404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6FE9D6A-3DBC-4425-9A8A-5AE8FBD9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6BE070-B998-48A8-A5D2-28908D162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084707-FBD6-4D9C-8FD7-65BE0E563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77E1835-7031-40D7-90F4-1CB329B89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kapitel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B68566-E1D5-4D6B-AA15-70C0142C9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din verksamhet i korthet – när som helst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DAE17D7-6D33-4B7B-9B2C-57EA87966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startskärmen visar vad som är viktigt just nu: jobb, offerter, betalningar, möten, intäkter och utestående uppgifter.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90961942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2F4C793-53B3-4214-BE36-013ADB5A5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062B48-94B6-42DB-B70B-921F9DAE4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6467CA-A777-4229-AB6A-CA761E825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DD6848-544B-4FCC-BB93-AA202AF4E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idealiska säljstrategin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F9E8D2-8FF4-4B42-9907-97A3F8689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att flytta företagsägare är mer benägna att köpa efter en demo än efter att ha läst kampanjkopia.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8A802B6-3695-4AFB-82DA-36AD71DF0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Visa en kort demo video.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sikta fram RoomPlan skanningen omedelbart.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visa sedan prissättning, citat, kontrakt och jobbblad.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finansiering med finanser, skatter, flotta och lagring.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alltid i närheten: "Prova appen gratis i 3 dagar i ditt eget företag."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45285FD-AAA5-4F81-AAB7-633E7CBBB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inte bara skicka en länk.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visa arbetsflödet.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 ha en rättegång.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61643899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068815-F97F-4E3F-9634-1B0C41CA4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D1A7A5-7207-4AA8-8C8A-DFA2DC34E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04B103-8CE2-4DC5-80AC-D2923A2BE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C00261-C3C3-4F0B-8C82-734C79DE4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hur denna presentation kan användas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482A6E2-0817-4358-A850-F17135F6F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här filen är ett försäljningsverktyg – inte en intern anteckning.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133B8C-236B-402A-A803-6AF868F06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e-postbilagorten för flyttfirmor.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nedladdning på webbplatsen.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grund för online-demonstrationer.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presentation för partners, omlokaliseringsföretag och franchisediskussioner.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utgångspunkten för framtida korta versioner och produktbroschyrer.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21CBB6F-335A-41F0-A1CF-7CFC2618F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stark presentation förklarar appen innan kunden installerar den.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12261167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E07FD9-534A-4A3F-A747-D48B35812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7FB0C0D-5026-4917-9FB3-C6637C48B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B7F00D1-67D2-410F-B2D0-65F616C96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9EE0828-DD90-4DA6-A1F3-CDF95E7D9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FB44F8-445C-47E9-97D8-E6A30EFDB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avslutningen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E6E903-4204-4432-B298-BF241799A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större synlighet. mindre pappersarbete. fler professionella arbetsflöden.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13991494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9B5804-D728-4FCC-B9FD-DAE8281F2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89D4A1-C5B0-4430-98BE-3E29F12DD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891499-65E7-4E58-88F5-047B26CEB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CA6C10-3DFE-429E-A0E3-8A59B8805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F0A123C-64CE-42A3-BAB1-42CCACFCE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moderna flyttfirmors framtid börjar inte med mer pappersarbete utan med bättre processer.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300991E-AAC0-4FEC-9DE4-46BEA621C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kopplar dessa processer i en enda app – från den första kundkontakten till recensionen efter flytten.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62735810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F7D90D-9EB7-4DFB-ADF3-8F9DDB547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98CDDF-3B9B-4F5C-A7E5-BCCFA267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271333A-B9BC-4D8E-8D88-D48D82D0C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0909B8-FC74-4794-998D-63645FA6D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4F8723C-FA86-42A7-B375-1C4F5F06B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prova det gratis i 3 dagar.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9BEBBD-5E63-4E64-B560-0F0AE078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professionella arbetsappen för flyttfirmor – utvecklad av verklig erfarenhet och optimerad för iPhone och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A2B7B8E-6A99-4973-AF62-1CA69ACEB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webbplatsen: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4E0B6E2C-33E5-42DF-8905-3A8C6E92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4AE51A6E-3681-42FA-90E4-D71BBD14A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Undersökning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097C40A8-1E0A-4987-8BB1-4585159C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FD2F7D9D-2A92-4BD8-9871-9B81200CD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71FC3B2-E014-4509-BF43-341BEBF10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5BE89076-6F64-4214-A15E-3FBDE6FE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0443D01-8B09-474B-85D2-1B131D8E2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812D6A31-426D-451A-B335-FB9DC0223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fakturering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19e5949b164a7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2292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2026-08-08T13:52:20.0560000Z</dcterms:created>
  <dcterms:modified xsi:type="dcterms:W3CDTF">2026-08-08T13:52:20.0560000Z</dcterms:modified>
</coreProperties>
</file>