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eaa98fb17a6458d" /><Relationship Type="http://schemas.openxmlformats.org/officeDocument/2006/relationships/extended-properties" Target="/docProps/app.xml" Id="R5359ed725aa5402f" /><Relationship Type="http://schemas.openxmlformats.org/officeDocument/2006/relationships/officeDocument" Target="/ppt/presentation.xml" Id="R68872e1a6e0a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703c14b7b04c9e"/>
  </p:sldMasterIdLst>
  <p:notesMasterIdLst>
    <p:notesMasterId xmlns:r="http://schemas.openxmlformats.org/officeDocument/2006/relationships" r:id="R88625f71cd38419c"/>
  </p:notesMasterIdLst>
  <p:sldIdLst>
    <p:sldId xmlns:r="http://schemas.openxmlformats.org/officeDocument/2006/relationships" id="256" r:id="Rc6c4ae8c11a94371"/>
    <p:sldId xmlns:r="http://schemas.openxmlformats.org/officeDocument/2006/relationships" id="257" r:id="R8ea91541125e4b81"/>
    <p:sldId xmlns:r="http://schemas.openxmlformats.org/officeDocument/2006/relationships" id="258" r:id="R8820ad68fab2463d"/>
    <p:sldId xmlns:r="http://schemas.openxmlformats.org/officeDocument/2006/relationships" id="259" r:id="Rd1992c3b62944cb6"/>
    <p:sldId xmlns:r="http://schemas.openxmlformats.org/officeDocument/2006/relationships" id="260" r:id="Rd8d4122f2a2b41bd"/>
    <p:sldId xmlns:r="http://schemas.openxmlformats.org/officeDocument/2006/relationships" id="261" r:id="R0a2e8fc8df494273"/>
    <p:sldId xmlns:r="http://schemas.openxmlformats.org/officeDocument/2006/relationships" id="262" r:id="R412aad15f8b044a3"/>
    <p:sldId xmlns:r="http://schemas.openxmlformats.org/officeDocument/2006/relationships" id="263" r:id="Ra50bac5ba3f3444f"/>
    <p:sldId xmlns:r="http://schemas.openxmlformats.org/officeDocument/2006/relationships" id="264" r:id="R04ccb81b37dc4ee3"/>
    <p:sldId xmlns:r="http://schemas.openxmlformats.org/officeDocument/2006/relationships" id="265" r:id="R2932c35bd26a48a2"/>
    <p:sldId xmlns:r="http://schemas.openxmlformats.org/officeDocument/2006/relationships" id="266" r:id="R23eed6533690469e"/>
    <p:sldId xmlns:r="http://schemas.openxmlformats.org/officeDocument/2006/relationships" id="267" r:id="Re37cb2700c7c4816"/>
    <p:sldId xmlns:r="http://schemas.openxmlformats.org/officeDocument/2006/relationships" id="268" r:id="Ra1505b7a46b64d05"/>
    <p:sldId xmlns:r="http://schemas.openxmlformats.org/officeDocument/2006/relationships" id="269" r:id="R11704805802c437e"/>
    <p:sldId xmlns:r="http://schemas.openxmlformats.org/officeDocument/2006/relationships" id="270" r:id="Rdf754614f75e4240"/>
    <p:sldId xmlns:r="http://schemas.openxmlformats.org/officeDocument/2006/relationships" id="271" r:id="R9b4b21b6b89f4f2f"/>
    <p:sldId xmlns:r="http://schemas.openxmlformats.org/officeDocument/2006/relationships" id="272" r:id="R0cf00a93b3d14532"/>
    <p:sldId xmlns:r="http://schemas.openxmlformats.org/officeDocument/2006/relationships" id="273" r:id="R50ca99e22a0f41aa"/>
    <p:sldId xmlns:r="http://schemas.openxmlformats.org/officeDocument/2006/relationships" id="274" r:id="R830a497918f5436c"/>
    <p:sldId xmlns:r="http://schemas.openxmlformats.org/officeDocument/2006/relationships" id="275" r:id="R4332807a3aaf470c"/>
    <p:sldId xmlns:r="http://schemas.openxmlformats.org/officeDocument/2006/relationships" id="276" r:id="R4f5d57f9d1584b73"/>
    <p:sldId xmlns:r="http://schemas.openxmlformats.org/officeDocument/2006/relationships" id="277" r:id="R09b3eff72245452d"/>
    <p:sldId xmlns:r="http://schemas.openxmlformats.org/officeDocument/2006/relationships" id="278" r:id="Re84c312d895e4388"/>
    <p:sldId xmlns:r="http://schemas.openxmlformats.org/officeDocument/2006/relationships" id="279" r:id="Rd686ea136c9c49d3"/>
    <p:sldId xmlns:r="http://schemas.openxmlformats.org/officeDocument/2006/relationships" id="280" r:id="Ra6ca1d7eb8ff4bda"/>
    <p:sldId xmlns:r="http://schemas.openxmlformats.org/officeDocument/2006/relationships" id="281" r:id="Rf3b522c6578b4b53"/>
    <p:sldId xmlns:r="http://schemas.openxmlformats.org/officeDocument/2006/relationships" id="282" r:id="R24758228926d438b"/>
    <p:sldId xmlns:r="http://schemas.openxmlformats.org/officeDocument/2006/relationships" id="283" r:id="Rce6121f3e8b74d73"/>
    <p:sldId xmlns:r="http://schemas.openxmlformats.org/officeDocument/2006/relationships" id="284" r:id="R24933256b54c4f08"/>
    <p:sldId xmlns:r="http://schemas.openxmlformats.org/officeDocument/2006/relationships" id="285" r:id="Red1c81d24f1b4482"/>
    <p:sldId xmlns:r="http://schemas.openxmlformats.org/officeDocument/2006/relationships" id="286" r:id="R20863c9d4bca43cc"/>
    <p:sldId xmlns:r="http://schemas.openxmlformats.org/officeDocument/2006/relationships" id="287" r:id="R0d77ac714f2a4909"/>
    <p:sldId xmlns:r="http://schemas.openxmlformats.org/officeDocument/2006/relationships" id="288" r:id="R0d9527ccc7d141e2"/>
    <p:sldId xmlns:r="http://schemas.openxmlformats.org/officeDocument/2006/relationships" id="289" r:id="R2a30fe9241054af7"/>
    <p:sldId xmlns:r="http://schemas.openxmlformats.org/officeDocument/2006/relationships" id="290" r:id="R7c5d6152fb824a97"/>
    <p:sldId xmlns:r="http://schemas.openxmlformats.org/officeDocument/2006/relationships" id="291" r:id="Rd9e75189824643aa"/>
    <p:sldId xmlns:r="http://schemas.openxmlformats.org/officeDocument/2006/relationships" id="292" r:id="Rb9ddf808cbf2473f"/>
    <p:sldId xmlns:r="http://schemas.openxmlformats.org/officeDocument/2006/relationships" id="293" r:id="Rdec37b6627084131"/>
    <p:sldId xmlns:r="http://schemas.openxmlformats.org/officeDocument/2006/relationships" id="294" r:id="R76e696688d8842d8"/>
    <p:sldId xmlns:r="http://schemas.openxmlformats.org/officeDocument/2006/relationships" id="295" r:id="Reaa60827a9d34f7a"/>
    <p:sldId xmlns:r="http://schemas.openxmlformats.org/officeDocument/2006/relationships" id="296" r:id="Ra663d73aeb034b4b"/>
    <p:sldId xmlns:r="http://schemas.openxmlformats.org/officeDocument/2006/relationships" id="297" r:id="R53c7a3372555436e"/>
    <p:sldId xmlns:r="http://schemas.openxmlformats.org/officeDocument/2006/relationships" id="298" r:id="Rbe6c6afd9b074030"/>
    <p:sldId xmlns:r="http://schemas.openxmlformats.org/officeDocument/2006/relationships" id="299" r:id="Rb9e92f753ffa4e06"/>
    <p:sldId xmlns:r="http://schemas.openxmlformats.org/officeDocument/2006/relationships" id="300" r:id="R0798fe145a9341ce"/>
    <p:sldId xmlns:r="http://schemas.openxmlformats.org/officeDocument/2006/relationships" id="301" r:id="Rfa9f574123154b6f"/>
    <p:sldId xmlns:r="http://schemas.openxmlformats.org/officeDocument/2006/relationships" id="302" r:id="Rab12ee44ec5244c5"/>
    <p:sldId xmlns:r="http://schemas.openxmlformats.org/officeDocument/2006/relationships" id="303" r:id="R0aabdea742b9461d"/>
    <p:sldId xmlns:r="http://schemas.openxmlformats.org/officeDocument/2006/relationships" id="304" r:id="R92e53d4008054c7d"/>
    <p:sldId xmlns:r="http://schemas.openxmlformats.org/officeDocument/2006/relationships" id="305" r:id="Ra7f5088314344b85"/>
    <p:sldId xmlns:r="http://schemas.openxmlformats.org/officeDocument/2006/relationships" id="306" r:id="R4e288ddd939c44a7"/>
    <p:sldId xmlns:r="http://schemas.openxmlformats.org/officeDocument/2006/relationships" id="307" r:id="R9709b801ef6f499d"/>
    <p:sldId xmlns:r="http://schemas.openxmlformats.org/officeDocument/2006/relationships" id="308" r:id="Rce518d9b73034ac4"/>
    <p:sldId xmlns:r="http://schemas.openxmlformats.org/officeDocument/2006/relationships" id="309" r:id="Rbe77a7e5e9264602"/>
    <p:sldId xmlns:r="http://schemas.openxmlformats.org/officeDocument/2006/relationships" id="310" r:id="Raa4a1abd8dd449d1"/>
    <p:sldId xmlns:r="http://schemas.openxmlformats.org/officeDocument/2006/relationships" id="311" r:id="R2ba0b03c452c49b4"/>
    <p:sldId xmlns:r="http://schemas.openxmlformats.org/officeDocument/2006/relationships" id="312" r:id="R09a8d0677c434102"/>
    <p:sldId xmlns:r="http://schemas.openxmlformats.org/officeDocument/2006/relationships" id="313" r:id="Rc94e79152b4a4ae3"/>
    <p:sldId xmlns:r="http://schemas.openxmlformats.org/officeDocument/2006/relationships" id="314" r:id="R7c587fb7d0874541"/>
    <p:sldId xmlns:r="http://schemas.openxmlformats.org/officeDocument/2006/relationships" id="315" r:id="Re2c9b7f69c8b498b"/>
    <p:sldId xmlns:r="http://schemas.openxmlformats.org/officeDocument/2006/relationships" id="316" r:id="R84a273daf6584d60"/>
    <p:sldId xmlns:r="http://schemas.openxmlformats.org/officeDocument/2006/relationships" id="317" r:id="R5b41b7c76af94784"/>
    <p:sldId xmlns:r="http://schemas.openxmlformats.org/officeDocument/2006/relationships" id="318" r:id="R7d0225c75d0d4a09"/>
    <p:sldId xmlns:r="http://schemas.openxmlformats.org/officeDocument/2006/relationships" id="319" r:id="Re6ebe3f7321b443e"/>
    <p:sldId xmlns:r="http://schemas.openxmlformats.org/officeDocument/2006/relationships" id="320" r:id="R62b9c7044ef24e75"/>
    <p:sldId xmlns:r="http://schemas.openxmlformats.org/officeDocument/2006/relationships" id="321" r:id="R45993716520f4d5d"/>
    <p:sldId xmlns:r="http://schemas.openxmlformats.org/officeDocument/2006/relationships" id="322" r:id="R8b750b6ed2af4396"/>
    <p:sldId xmlns:r="http://schemas.openxmlformats.org/officeDocument/2006/relationships" id="323" r:id="Rfe47deb912ff4dc4"/>
    <p:sldId xmlns:r="http://schemas.openxmlformats.org/officeDocument/2006/relationships" id="324" r:id="R0da7b30c6c0f4827"/>
    <p:sldId xmlns:r="http://schemas.openxmlformats.org/officeDocument/2006/relationships" id="325" r:id="Rf30eb0b0d16a4238"/>
    <p:sldId xmlns:r="http://schemas.openxmlformats.org/officeDocument/2006/relationships" id="326" r:id="R8c9e1201b0334ac1"/>
    <p:sldId xmlns:r="http://schemas.openxmlformats.org/officeDocument/2006/relationships" id="327" r:id="R683086cbba1a4d80"/>
    <p:sldId xmlns:r="http://schemas.openxmlformats.org/officeDocument/2006/relationships" id="328" r:id="R2608188445a04709"/>
    <p:sldId xmlns:r="http://schemas.openxmlformats.org/officeDocument/2006/relationships" id="329" r:id="Rd8c66373cb604f82"/>
    <p:sldId xmlns:r="http://schemas.openxmlformats.org/officeDocument/2006/relationships" id="330" r:id="R4bed4e125aae428f"/>
    <p:sldId xmlns:r="http://schemas.openxmlformats.org/officeDocument/2006/relationships" id="331" r:id="R3d0657c578804047"/>
    <p:sldId xmlns:r="http://schemas.openxmlformats.org/officeDocument/2006/relationships" id="332" r:id="Rb9fd03def21f45b6"/>
    <p:sldId xmlns:r="http://schemas.openxmlformats.org/officeDocument/2006/relationships" id="333" r:id="R75f3369b347e4e1a"/>
    <p:sldId xmlns:r="http://schemas.openxmlformats.org/officeDocument/2006/relationships" id="334" r:id="R8fd4c0a80bd1402a"/>
    <p:sldId xmlns:r="http://schemas.openxmlformats.org/officeDocument/2006/relationships" id="335" r:id="Re64318bf94d74ccc"/>
    <p:sldId xmlns:r="http://schemas.openxmlformats.org/officeDocument/2006/relationships" id="336" r:id="R3167c7c5f52e44d4"/>
    <p:sldId xmlns:r="http://schemas.openxmlformats.org/officeDocument/2006/relationships" id="337" r:id="R0e3587f1cf8f40e5"/>
    <p:sldId xmlns:r="http://schemas.openxmlformats.org/officeDocument/2006/relationships" id="338" r:id="R2ecbe132636d455f"/>
    <p:sldId xmlns:r="http://schemas.openxmlformats.org/officeDocument/2006/relationships" id="339" r:id="Rb4e72aca0d7945d3"/>
    <p:sldId xmlns:r="http://schemas.openxmlformats.org/officeDocument/2006/relationships" id="340" r:id="R37e9fd0bff164686"/>
    <p:sldId xmlns:r="http://schemas.openxmlformats.org/officeDocument/2006/relationships" id="341" r:id="R473b7962c9814a46"/>
    <p:sldId xmlns:r="http://schemas.openxmlformats.org/officeDocument/2006/relationships" id="342" r:id="Rb0b5dcff11ba4fd1"/>
    <p:sldId xmlns:r="http://schemas.openxmlformats.org/officeDocument/2006/relationships" id="343" r:id="Rdf2912be921f484e"/>
    <p:sldId xmlns:r="http://schemas.openxmlformats.org/officeDocument/2006/relationships" id="344" r:id="R4c48596b98d54781"/>
    <p:sldId xmlns:r="http://schemas.openxmlformats.org/officeDocument/2006/relationships" id="345" r:id="Rc11b88acaed94a19"/>
    <p:sldId xmlns:r="http://schemas.openxmlformats.org/officeDocument/2006/relationships" id="346" r:id="Rfb12e0a449db4248"/>
    <p:sldId xmlns:r="http://schemas.openxmlformats.org/officeDocument/2006/relationships" id="347" r:id="Rc9bff14ab5294547"/>
    <p:sldId xmlns:r="http://schemas.openxmlformats.org/officeDocument/2006/relationships" id="348" r:id="R97e59e9f003a49d7"/>
    <p:sldId xmlns:r="http://schemas.openxmlformats.org/officeDocument/2006/relationships" id="349" r:id="R7631cb09ceb8487c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f6c243890814ff4" /><Relationship Type="http://schemas.openxmlformats.org/officeDocument/2006/relationships/slideMaster" Target="/ppt/slideMasters/slideMaster1.xml" Id="R93703c14b7b04c9e" /><Relationship Type="http://schemas.openxmlformats.org/officeDocument/2006/relationships/notesMaster" Target="/ppt/notesMasters/notesMaster1.xml" Id="R88625f71cd38419c" /><Relationship Type="http://schemas.openxmlformats.org/officeDocument/2006/relationships/presProps" Target="/ppt/presProps.xml" Id="Rb7953d50fd084bb4" /><Relationship Type="http://schemas.openxmlformats.org/officeDocument/2006/relationships/viewProps" Target="/ppt/viewProps.xml" Id="Rb6cbe203ba9945f2" /><Relationship Type="http://schemas.openxmlformats.org/officeDocument/2006/relationships/tableStyles" Target="/ppt/tableStyles.xml" Id="Rd1601c2eca554e0e" /><Relationship Type="http://schemas.openxmlformats.org/officeDocument/2006/relationships/slide" Target="/ppt/slides/slide1.xml" Id="Rc6c4ae8c11a94371" /><Relationship Type="http://schemas.openxmlformats.org/officeDocument/2006/relationships/slide" Target="/ppt/slides/slide2.xml" Id="R8ea91541125e4b81" /><Relationship Type="http://schemas.openxmlformats.org/officeDocument/2006/relationships/slide" Target="/ppt/slides/slide3.xml" Id="R8820ad68fab2463d" /><Relationship Type="http://schemas.openxmlformats.org/officeDocument/2006/relationships/slide" Target="/ppt/slides/slide4.xml" Id="Rd1992c3b62944cb6" /><Relationship Type="http://schemas.openxmlformats.org/officeDocument/2006/relationships/slide" Target="/ppt/slides/slide5.xml" Id="Rd8d4122f2a2b41bd" /><Relationship Type="http://schemas.openxmlformats.org/officeDocument/2006/relationships/slide" Target="/ppt/slides/slide6.xml" Id="R0a2e8fc8df494273" /><Relationship Type="http://schemas.openxmlformats.org/officeDocument/2006/relationships/slide" Target="/ppt/slides/slide7.xml" Id="R412aad15f8b044a3" /><Relationship Type="http://schemas.openxmlformats.org/officeDocument/2006/relationships/slide" Target="/ppt/slides/slide8.xml" Id="Ra50bac5ba3f3444f" /><Relationship Type="http://schemas.openxmlformats.org/officeDocument/2006/relationships/slide" Target="/ppt/slides/slide9.xml" Id="R04ccb81b37dc4ee3" /><Relationship Type="http://schemas.openxmlformats.org/officeDocument/2006/relationships/slide" Target="/ppt/slides/slide10.xml" Id="R2932c35bd26a48a2" /><Relationship Type="http://schemas.openxmlformats.org/officeDocument/2006/relationships/slide" Target="/ppt/slides/slide11.xml" Id="R23eed6533690469e" /><Relationship Type="http://schemas.openxmlformats.org/officeDocument/2006/relationships/slide" Target="/ppt/slides/slide12.xml" Id="Re37cb2700c7c4816" /><Relationship Type="http://schemas.openxmlformats.org/officeDocument/2006/relationships/slide" Target="/ppt/slides/slide13.xml" Id="Ra1505b7a46b64d05" /><Relationship Type="http://schemas.openxmlformats.org/officeDocument/2006/relationships/slide" Target="/ppt/slides/slide14.xml" Id="R11704805802c437e" /><Relationship Type="http://schemas.openxmlformats.org/officeDocument/2006/relationships/slide" Target="/ppt/slides/slide15.xml" Id="Rdf754614f75e4240" /><Relationship Type="http://schemas.openxmlformats.org/officeDocument/2006/relationships/slide" Target="/ppt/slides/slide16.xml" Id="R9b4b21b6b89f4f2f" /><Relationship Type="http://schemas.openxmlformats.org/officeDocument/2006/relationships/slide" Target="/ppt/slides/slide17.xml" Id="R0cf00a93b3d14532" /><Relationship Type="http://schemas.openxmlformats.org/officeDocument/2006/relationships/slide" Target="/ppt/slides/slide18.xml" Id="R50ca99e22a0f41aa" /><Relationship Type="http://schemas.openxmlformats.org/officeDocument/2006/relationships/slide" Target="/ppt/slides/slide19.xml" Id="R830a497918f5436c" /><Relationship Type="http://schemas.openxmlformats.org/officeDocument/2006/relationships/slide" Target="/ppt/slides/slide20.xml" Id="R4332807a3aaf470c" /><Relationship Type="http://schemas.openxmlformats.org/officeDocument/2006/relationships/slide" Target="/ppt/slides/slide21.xml" Id="R4f5d57f9d1584b73" /><Relationship Type="http://schemas.openxmlformats.org/officeDocument/2006/relationships/slide" Target="/ppt/slides/slide22.xml" Id="R09b3eff72245452d" /><Relationship Type="http://schemas.openxmlformats.org/officeDocument/2006/relationships/slide" Target="/ppt/slides/slide23.xml" Id="Re84c312d895e4388" /><Relationship Type="http://schemas.openxmlformats.org/officeDocument/2006/relationships/slide" Target="/ppt/slides/slide24.xml" Id="Rd686ea136c9c49d3" /><Relationship Type="http://schemas.openxmlformats.org/officeDocument/2006/relationships/slide" Target="/ppt/slides/slide25.xml" Id="Ra6ca1d7eb8ff4bda" /><Relationship Type="http://schemas.openxmlformats.org/officeDocument/2006/relationships/slide" Target="/ppt/slides/slide26.xml" Id="Rf3b522c6578b4b53" /><Relationship Type="http://schemas.openxmlformats.org/officeDocument/2006/relationships/slide" Target="/ppt/slides/slide27.xml" Id="R24758228926d438b" /><Relationship Type="http://schemas.openxmlformats.org/officeDocument/2006/relationships/slide" Target="/ppt/slides/slide28.xml" Id="Rce6121f3e8b74d73" /><Relationship Type="http://schemas.openxmlformats.org/officeDocument/2006/relationships/slide" Target="/ppt/slides/slide29.xml" Id="R24933256b54c4f08" /><Relationship Type="http://schemas.openxmlformats.org/officeDocument/2006/relationships/slide" Target="/ppt/slides/slide30.xml" Id="Red1c81d24f1b4482" /><Relationship Type="http://schemas.openxmlformats.org/officeDocument/2006/relationships/slide" Target="/ppt/slides/slide31.xml" Id="R20863c9d4bca43cc" /><Relationship Type="http://schemas.openxmlformats.org/officeDocument/2006/relationships/slide" Target="/ppt/slides/slide32.xml" Id="R0d77ac714f2a4909" /><Relationship Type="http://schemas.openxmlformats.org/officeDocument/2006/relationships/slide" Target="/ppt/slides/slide33.xml" Id="R0d9527ccc7d141e2" /><Relationship Type="http://schemas.openxmlformats.org/officeDocument/2006/relationships/slide" Target="/ppt/slides/slide34.xml" Id="R2a30fe9241054af7" /><Relationship Type="http://schemas.openxmlformats.org/officeDocument/2006/relationships/slide" Target="/ppt/slides/slide35.xml" Id="R7c5d6152fb824a97" /><Relationship Type="http://schemas.openxmlformats.org/officeDocument/2006/relationships/slide" Target="/ppt/slides/slide36.xml" Id="Rd9e75189824643aa" /><Relationship Type="http://schemas.openxmlformats.org/officeDocument/2006/relationships/slide" Target="/ppt/slides/slide37.xml" Id="Rb9ddf808cbf2473f" /><Relationship Type="http://schemas.openxmlformats.org/officeDocument/2006/relationships/slide" Target="/ppt/slides/slide38.xml" Id="Rdec37b6627084131" /><Relationship Type="http://schemas.openxmlformats.org/officeDocument/2006/relationships/slide" Target="/ppt/slides/slide39.xml" Id="R76e696688d8842d8" /><Relationship Type="http://schemas.openxmlformats.org/officeDocument/2006/relationships/slide" Target="/ppt/slides/slide40.xml" Id="Reaa60827a9d34f7a" /><Relationship Type="http://schemas.openxmlformats.org/officeDocument/2006/relationships/slide" Target="/ppt/slides/slide41.xml" Id="Ra663d73aeb034b4b" /><Relationship Type="http://schemas.openxmlformats.org/officeDocument/2006/relationships/slide" Target="/ppt/slides/slide42.xml" Id="R53c7a3372555436e" /><Relationship Type="http://schemas.openxmlformats.org/officeDocument/2006/relationships/slide" Target="/ppt/slides/slide43.xml" Id="Rbe6c6afd9b074030" /><Relationship Type="http://schemas.openxmlformats.org/officeDocument/2006/relationships/slide" Target="/ppt/slides/slide44.xml" Id="Rb9e92f753ffa4e06" /><Relationship Type="http://schemas.openxmlformats.org/officeDocument/2006/relationships/slide" Target="/ppt/slides/slide45.xml" Id="R0798fe145a9341ce" /><Relationship Type="http://schemas.openxmlformats.org/officeDocument/2006/relationships/slide" Target="/ppt/slides/slide46.xml" Id="Rfa9f574123154b6f" /><Relationship Type="http://schemas.openxmlformats.org/officeDocument/2006/relationships/slide" Target="/ppt/slides/slide47.xml" Id="Rab12ee44ec5244c5" /><Relationship Type="http://schemas.openxmlformats.org/officeDocument/2006/relationships/slide" Target="/ppt/slides/slide48.xml" Id="R0aabdea742b9461d" /><Relationship Type="http://schemas.openxmlformats.org/officeDocument/2006/relationships/slide" Target="/ppt/slides/slide49.xml" Id="R92e53d4008054c7d" /><Relationship Type="http://schemas.openxmlformats.org/officeDocument/2006/relationships/slide" Target="/ppt/slides/slide50.xml" Id="Ra7f5088314344b85" /><Relationship Type="http://schemas.openxmlformats.org/officeDocument/2006/relationships/slide" Target="/ppt/slides/slide51.xml" Id="R4e288ddd939c44a7" /><Relationship Type="http://schemas.openxmlformats.org/officeDocument/2006/relationships/slide" Target="/ppt/slides/slide52.xml" Id="R9709b801ef6f499d" /><Relationship Type="http://schemas.openxmlformats.org/officeDocument/2006/relationships/slide" Target="/ppt/slides/slide53.xml" Id="Rce518d9b73034ac4" /><Relationship Type="http://schemas.openxmlformats.org/officeDocument/2006/relationships/slide" Target="/ppt/slides/slide54.xml" Id="Rbe77a7e5e9264602" /><Relationship Type="http://schemas.openxmlformats.org/officeDocument/2006/relationships/slide" Target="/ppt/slides/slide55.xml" Id="Raa4a1abd8dd449d1" /><Relationship Type="http://schemas.openxmlformats.org/officeDocument/2006/relationships/slide" Target="/ppt/slides/slide56.xml" Id="R2ba0b03c452c49b4" /><Relationship Type="http://schemas.openxmlformats.org/officeDocument/2006/relationships/slide" Target="/ppt/slides/slide57.xml" Id="R09a8d0677c434102" /><Relationship Type="http://schemas.openxmlformats.org/officeDocument/2006/relationships/slide" Target="/ppt/slides/slide58.xml" Id="Rc94e79152b4a4ae3" /><Relationship Type="http://schemas.openxmlformats.org/officeDocument/2006/relationships/slide" Target="/ppt/slides/slide59.xml" Id="R7c587fb7d0874541" /><Relationship Type="http://schemas.openxmlformats.org/officeDocument/2006/relationships/slide" Target="/ppt/slides/slide60.xml" Id="Re2c9b7f69c8b498b" /><Relationship Type="http://schemas.openxmlformats.org/officeDocument/2006/relationships/slide" Target="/ppt/slides/slide61.xml" Id="R84a273daf6584d60" /><Relationship Type="http://schemas.openxmlformats.org/officeDocument/2006/relationships/slide" Target="/ppt/slides/slide62.xml" Id="R5b41b7c76af94784" /><Relationship Type="http://schemas.openxmlformats.org/officeDocument/2006/relationships/slide" Target="/ppt/slides/slide63.xml" Id="R7d0225c75d0d4a09" /><Relationship Type="http://schemas.openxmlformats.org/officeDocument/2006/relationships/slide" Target="/ppt/slides/slide64.xml" Id="Re6ebe3f7321b443e" /><Relationship Type="http://schemas.openxmlformats.org/officeDocument/2006/relationships/slide" Target="/ppt/slides/slide65.xml" Id="R62b9c7044ef24e75" /><Relationship Type="http://schemas.openxmlformats.org/officeDocument/2006/relationships/slide" Target="/ppt/slides/slide66.xml" Id="R45993716520f4d5d" /><Relationship Type="http://schemas.openxmlformats.org/officeDocument/2006/relationships/slide" Target="/ppt/slides/slide67.xml" Id="R8b750b6ed2af4396" /><Relationship Type="http://schemas.openxmlformats.org/officeDocument/2006/relationships/slide" Target="/ppt/slides/slide68.xml" Id="Rfe47deb912ff4dc4" /><Relationship Type="http://schemas.openxmlformats.org/officeDocument/2006/relationships/slide" Target="/ppt/slides/slide69.xml" Id="R0da7b30c6c0f4827" /><Relationship Type="http://schemas.openxmlformats.org/officeDocument/2006/relationships/slide" Target="/ppt/slides/slide70.xml" Id="Rf30eb0b0d16a4238" /><Relationship Type="http://schemas.openxmlformats.org/officeDocument/2006/relationships/slide" Target="/ppt/slides/slide71.xml" Id="R8c9e1201b0334ac1" /><Relationship Type="http://schemas.openxmlformats.org/officeDocument/2006/relationships/slide" Target="/ppt/slides/slide72.xml" Id="R683086cbba1a4d80" /><Relationship Type="http://schemas.openxmlformats.org/officeDocument/2006/relationships/slide" Target="/ppt/slides/slide73.xml" Id="R2608188445a04709" /><Relationship Type="http://schemas.openxmlformats.org/officeDocument/2006/relationships/slide" Target="/ppt/slides/slide74.xml" Id="Rd8c66373cb604f82" /><Relationship Type="http://schemas.openxmlformats.org/officeDocument/2006/relationships/slide" Target="/ppt/slides/slide75.xml" Id="R4bed4e125aae428f" /><Relationship Type="http://schemas.openxmlformats.org/officeDocument/2006/relationships/slide" Target="/ppt/slides/slide76.xml" Id="R3d0657c578804047" /><Relationship Type="http://schemas.openxmlformats.org/officeDocument/2006/relationships/slide" Target="/ppt/slides/slide77.xml" Id="Rb9fd03def21f45b6" /><Relationship Type="http://schemas.openxmlformats.org/officeDocument/2006/relationships/slide" Target="/ppt/slides/slide78.xml" Id="R75f3369b347e4e1a" /><Relationship Type="http://schemas.openxmlformats.org/officeDocument/2006/relationships/slide" Target="/ppt/slides/slide79.xml" Id="R8fd4c0a80bd1402a" /><Relationship Type="http://schemas.openxmlformats.org/officeDocument/2006/relationships/slide" Target="/ppt/slides/slide80.xml" Id="Re64318bf94d74ccc" /><Relationship Type="http://schemas.openxmlformats.org/officeDocument/2006/relationships/slide" Target="/ppt/slides/slide81.xml" Id="R3167c7c5f52e44d4" /><Relationship Type="http://schemas.openxmlformats.org/officeDocument/2006/relationships/slide" Target="/ppt/slides/slide82.xml" Id="R0e3587f1cf8f40e5" /><Relationship Type="http://schemas.openxmlformats.org/officeDocument/2006/relationships/slide" Target="/ppt/slides/slide83.xml" Id="R2ecbe132636d455f" /><Relationship Type="http://schemas.openxmlformats.org/officeDocument/2006/relationships/slide" Target="/ppt/slides/slide84.xml" Id="Rb4e72aca0d7945d3" /><Relationship Type="http://schemas.openxmlformats.org/officeDocument/2006/relationships/slide" Target="/ppt/slides/slide85.xml" Id="R37e9fd0bff164686" /><Relationship Type="http://schemas.openxmlformats.org/officeDocument/2006/relationships/slide" Target="/ppt/slides/slide86.xml" Id="R473b7962c9814a46" /><Relationship Type="http://schemas.openxmlformats.org/officeDocument/2006/relationships/slide" Target="/ppt/slides/slide87.xml" Id="Rb0b5dcff11ba4fd1" /><Relationship Type="http://schemas.openxmlformats.org/officeDocument/2006/relationships/slide" Target="/ppt/slides/slide88.xml" Id="Rdf2912be921f484e" /><Relationship Type="http://schemas.openxmlformats.org/officeDocument/2006/relationships/slide" Target="/ppt/slides/slide89.xml" Id="R4c48596b98d54781" /><Relationship Type="http://schemas.openxmlformats.org/officeDocument/2006/relationships/slide" Target="/ppt/slides/slide90.xml" Id="Rc11b88acaed94a19" /><Relationship Type="http://schemas.openxmlformats.org/officeDocument/2006/relationships/slide" Target="/ppt/slides/slide91.xml" Id="Rfb12e0a449db4248" /><Relationship Type="http://schemas.openxmlformats.org/officeDocument/2006/relationships/slide" Target="/ppt/slides/slide92.xml" Id="Rc9bff14ab5294547" /><Relationship Type="http://schemas.openxmlformats.org/officeDocument/2006/relationships/slide" Target="/ppt/slides/slide93.xml" Id="R97e59e9f003a49d7" /><Relationship Type="http://schemas.openxmlformats.org/officeDocument/2006/relationships/slide" Target="/ppt/slides/slide94.xml" Id="R7631cb09ceb8487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9afd20f58eb433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0e34ec931184621" /><Relationship Type="http://schemas.openxmlformats.org/officeDocument/2006/relationships/notesMaster" Target="/ppt/notesMasters/notesMaster1.xml" Id="R2eb0355bdc3244f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2f4f8d589b94c75" /><Relationship Type="http://schemas.openxmlformats.org/officeDocument/2006/relationships/notesMaster" Target="/ppt/notesMasters/notesMaster1.xml" Id="R3df0e7084a2f42b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46d0b27f7b04e2b" /><Relationship Type="http://schemas.openxmlformats.org/officeDocument/2006/relationships/notesMaster" Target="/ppt/notesMasters/notesMaster1.xml" Id="R141a1bc12e4144a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f69ab264d1a423e" /><Relationship Type="http://schemas.openxmlformats.org/officeDocument/2006/relationships/notesMaster" Target="/ppt/notesMasters/notesMaster1.xml" Id="Rb48ace39c741493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29cd767159c4a71" /><Relationship Type="http://schemas.openxmlformats.org/officeDocument/2006/relationships/notesMaster" Target="/ppt/notesMasters/notesMaster1.xml" Id="Rf597219b21f947d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4beafbdbe964304" /><Relationship Type="http://schemas.openxmlformats.org/officeDocument/2006/relationships/notesMaster" Target="/ppt/notesMasters/notesMaster1.xml" Id="Rbfecb4d3d47a440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72c73017f6543c3" /><Relationship Type="http://schemas.openxmlformats.org/officeDocument/2006/relationships/notesMaster" Target="/ppt/notesMasters/notesMaster1.xml" Id="R934ecbc5a3a742a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1f1d2c3596744cc" /><Relationship Type="http://schemas.openxmlformats.org/officeDocument/2006/relationships/notesMaster" Target="/ppt/notesMasters/notesMaster1.xml" Id="R86f36c5693db4bb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95b76c0ceb9419f" /><Relationship Type="http://schemas.openxmlformats.org/officeDocument/2006/relationships/notesMaster" Target="/ppt/notesMasters/notesMaster1.xml" Id="Rce9bd5ab92da476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eb42803e1824f55" /><Relationship Type="http://schemas.openxmlformats.org/officeDocument/2006/relationships/notesMaster" Target="/ppt/notesMasters/notesMaster1.xml" Id="Re8db671f3a1b4f9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dc877928ccc4e2f" /><Relationship Type="http://schemas.openxmlformats.org/officeDocument/2006/relationships/notesMaster" Target="/ppt/notesMasters/notesMaster1.xml" Id="Re1b62b7e3c42414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1d3cd1642954d89" /><Relationship Type="http://schemas.openxmlformats.org/officeDocument/2006/relationships/notesMaster" Target="/ppt/notesMasters/notesMaster1.xml" Id="Raee1f7ceaebe49a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819f8670286466a" /><Relationship Type="http://schemas.openxmlformats.org/officeDocument/2006/relationships/notesMaster" Target="/ppt/notesMasters/notesMaster1.xml" Id="R9502a67d8e9c4f0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a268cd1aac7494a" /><Relationship Type="http://schemas.openxmlformats.org/officeDocument/2006/relationships/notesMaster" Target="/ppt/notesMasters/notesMaster1.xml" Id="Ra6dbff5f01eb4faa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fac9f30778b4da5" /><Relationship Type="http://schemas.openxmlformats.org/officeDocument/2006/relationships/notesMaster" Target="/ppt/notesMasters/notesMaster1.xml" Id="R3102fc1aa4fc42b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e30255cd600f4034" /><Relationship Type="http://schemas.openxmlformats.org/officeDocument/2006/relationships/notesMaster" Target="/ppt/notesMasters/notesMaster1.xml" Id="R65f3109ce598419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2c0467c0f58471c" /><Relationship Type="http://schemas.openxmlformats.org/officeDocument/2006/relationships/notesMaster" Target="/ppt/notesMasters/notesMaster1.xml" Id="R1515a5167bfc4f15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273c0f26787645be" /><Relationship Type="http://schemas.openxmlformats.org/officeDocument/2006/relationships/notesMaster" Target="/ppt/notesMasters/notesMaster1.xml" Id="Rc75ba0060a8642de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48fc36c53af84258" /><Relationship Type="http://schemas.openxmlformats.org/officeDocument/2006/relationships/notesMaster" Target="/ppt/notesMasters/notesMaster1.xml" Id="R457fa3f0a27549c7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ddccd082bee3405e" /><Relationship Type="http://schemas.openxmlformats.org/officeDocument/2006/relationships/notesMaster" Target="/ppt/notesMasters/notesMaster1.xml" Id="R93eea8b0e3ed41d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21c3e4f32175400f" /><Relationship Type="http://schemas.openxmlformats.org/officeDocument/2006/relationships/notesMaster" Target="/ppt/notesMasters/notesMaster1.xml" Id="R8d6cc231074a4bda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3264809ef7fb4501" /><Relationship Type="http://schemas.openxmlformats.org/officeDocument/2006/relationships/notesMaster" Target="/ppt/notesMasters/notesMaster1.xml" Id="R4aac7e42fee34fc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db279be1a404201" /><Relationship Type="http://schemas.openxmlformats.org/officeDocument/2006/relationships/notesMaster" Target="/ppt/notesMasters/notesMaster1.xml" Id="Rc853ba393f2d4fdc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aebbc56fc19a4234" /><Relationship Type="http://schemas.openxmlformats.org/officeDocument/2006/relationships/notesMaster" Target="/ppt/notesMasters/notesMaster1.xml" Id="R4d119c772474454a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37e298bef7fb42d7" /><Relationship Type="http://schemas.openxmlformats.org/officeDocument/2006/relationships/notesMaster" Target="/ppt/notesMasters/notesMaster1.xml" Id="R0bea58f4fef44b03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f961c70cccba4e2c" /><Relationship Type="http://schemas.openxmlformats.org/officeDocument/2006/relationships/notesMaster" Target="/ppt/notesMasters/notesMaster1.xml" Id="Rc37a2f4b0a0b4f40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61c5007e28b44953" /><Relationship Type="http://schemas.openxmlformats.org/officeDocument/2006/relationships/notesMaster" Target="/ppt/notesMasters/notesMaster1.xml" Id="Rd9edd2cdc9e54357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bea66c0a37b54e38" /><Relationship Type="http://schemas.openxmlformats.org/officeDocument/2006/relationships/notesMaster" Target="/ppt/notesMasters/notesMaster1.xml" Id="R85d52c1f22bb44ab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4e8266f59d674b0f" /><Relationship Type="http://schemas.openxmlformats.org/officeDocument/2006/relationships/notesMaster" Target="/ppt/notesMasters/notesMaster1.xml" Id="R03ca7294e92b4c28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5e1cfca55a524c67" /><Relationship Type="http://schemas.openxmlformats.org/officeDocument/2006/relationships/notesMaster" Target="/ppt/notesMasters/notesMaster1.xml" Id="R39d7dad683c6430a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b29536bc71b04df0" /><Relationship Type="http://schemas.openxmlformats.org/officeDocument/2006/relationships/notesMaster" Target="/ppt/notesMasters/notesMaster1.xml" Id="Rf332a1a242da4fd4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6b92ccd35a2e4876" /><Relationship Type="http://schemas.openxmlformats.org/officeDocument/2006/relationships/notesMaster" Target="/ppt/notesMasters/notesMaster1.xml" Id="R16446fee082046b6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1be2d001ee174b0c" /><Relationship Type="http://schemas.openxmlformats.org/officeDocument/2006/relationships/notesMaster" Target="/ppt/notesMasters/notesMaster1.xml" Id="Rff82463b8d484d3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cbfef3b296b46be" /><Relationship Type="http://schemas.openxmlformats.org/officeDocument/2006/relationships/notesMaster" Target="/ppt/notesMasters/notesMaster1.xml" Id="R3110210ddf914c89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d028bf544d314224" /><Relationship Type="http://schemas.openxmlformats.org/officeDocument/2006/relationships/notesMaster" Target="/ppt/notesMasters/notesMaster1.xml" Id="Re7a1488e45ac4c50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07e583b843db4839" /><Relationship Type="http://schemas.openxmlformats.org/officeDocument/2006/relationships/notesMaster" Target="/ppt/notesMasters/notesMaster1.xml" Id="Rd5b82b1148144be7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ea83cec117e748e7" /><Relationship Type="http://schemas.openxmlformats.org/officeDocument/2006/relationships/notesMaster" Target="/ppt/notesMasters/notesMaster1.xml" Id="R0ccc4ba3ff844517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1c04d97ccb42461d" /><Relationship Type="http://schemas.openxmlformats.org/officeDocument/2006/relationships/notesMaster" Target="/ppt/notesMasters/notesMaster1.xml" Id="R8c1b8a47a3b041b0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9ea0694bc0f04a22" /><Relationship Type="http://schemas.openxmlformats.org/officeDocument/2006/relationships/notesMaster" Target="/ppt/notesMasters/notesMaster1.xml" Id="R832a4e54286c4382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ccc55f7e58964c68" /><Relationship Type="http://schemas.openxmlformats.org/officeDocument/2006/relationships/notesMaster" Target="/ppt/notesMasters/notesMaster1.xml" Id="Rb2fd33d039624f68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362b3886e6a8469d" /><Relationship Type="http://schemas.openxmlformats.org/officeDocument/2006/relationships/notesMaster" Target="/ppt/notesMasters/notesMaster1.xml" Id="Rc9711e7c40404ea6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a79df4c02e724c59" /><Relationship Type="http://schemas.openxmlformats.org/officeDocument/2006/relationships/notesMaster" Target="/ppt/notesMasters/notesMaster1.xml" Id="Rd19a8b949e8140cc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89bce22b9104440f" /><Relationship Type="http://schemas.openxmlformats.org/officeDocument/2006/relationships/notesMaster" Target="/ppt/notesMasters/notesMaster1.xml" Id="Racda0306fae44426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0d8554f59788418b" /><Relationship Type="http://schemas.openxmlformats.org/officeDocument/2006/relationships/notesMaster" Target="/ppt/notesMasters/notesMaster1.xml" Id="R9a860ac65cfc468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92d4651b7464188" /><Relationship Type="http://schemas.openxmlformats.org/officeDocument/2006/relationships/notesMaster" Target="/ppt/notesMasters/notesMaster1.xml" Id="R3f85c6d404d74cab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68966742c8ca4668" /><Relationship Type="http://schemas.openxmlformats.org/officeDocument/2006/relationships/notesMaster" Target="/ppt/notesMasters/notesMaster1.xml" Id="R3c304e5f619648f4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3a06ebf30c6a4518" /><Relationship Type="http://schemas.openxmlformats.org/officeDocument/2006/relationships/notesMaster" Target="/ppt/notesMasters/notesMaster1.xml" Id="Rdac26dfca1004515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9dbfaac7b44e40b7" /><Relationship Type="http://schemas.openxmlformats.org/officeDocument/2006/relationships/notesMaster" Target="/ppt/notesMasters/notesMaster1.xml" Id="R0e19ea379a8f42b5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2bc0c1832d644638" /><Relationship Type="http://schemas.openxmlformats.org/officeDocument/2006/relationships/notesMaster" Target="/ppt/notesMasters/notesMaster1.xml" Id="R9009eeeea6a446a6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7a734d4a500d463f" /><Relationship Type="http://schemas.openxmlformats.org/officeDocument/2006/relationships/notesMaster" Target="/ppt/notesMasters/notesMaster1.xml" Id="R62a3da942a124d23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1d4b59cd3af242b0" /><Relationship Type="http://schemas.openxmlformats.org/officeDocument/2006/relationships/notesMaster" Target="/ppt/notesMasters/notesMaster1.xml" Id="Rcf1a66e733fc4fd0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a67b5e1f400246f8" /><Relationship Type="http://schemas.openxmlformats.org/officeDocument/2006/relationships/notesMaster" Target="/ppt/notesMasters/notesMaster1.xml" Id="Rd2743307bf9341fb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51a0854fcddb4895" /><Relationship Type="http://schemas.openxmlformats.org/officeDocument/2006/relationships/notesMaster" Target="/ppt/notesMasters/notesMaster1.xml" Id="R284a25f0e67b4690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f4a3277bef724208" /><Relationship Type="http://schemas.openxmlformats.org/officeDocument/2006/relationships/notesMaster" Target="/ppt/notesMasters/notesMaster1.xml" Id="R5ae7d80b4e894efa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651653d17d5b4133" /><Relationship Type="http://schemas.openxmlformats.org/officeDocument/2006/relationships/notesMaster" Target="/ppt/notesMasters/notesMaster1.xml" Id="Red43ff138226442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43dac2974894d3b" /><Relationship Type="http://schemas.openxmlformats.org/officeDocument/2006/relationships/notesMaster" Target="/ppt/notesMasters/notesMaster1.xml" Id="R432c40b9332a4098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38adc8ff2adc41c9" /><Relationship Type="http://schemas.openxmlformats.org/officeDocument/2006/relationships/notesMaster" Target="/ppt/notesMasters/notesMaster1.xml" Id="R24e22c947f2f4a52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bed959b721c641d2" /><Relationship Type="http://schemas.openxmlformats.org/officeDocument/2006/relationships/notesMaster" Target="/ppt/notesMasters/notesMaster1.xml" Id="R069a72bddc3b4088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54f5427a8240443c" /><Relationship Type="http://schemas.openxmlformats.org/officeDocument/2006/relationships/notesMaster" Target="/ppt/notesMasters/notesMaster1.xml" Id="R568f9469c8af40bf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f3826f190ca34975" /><Relationship Type="http://schemas.openxmlformats.org/officeDocument/2006/relationships/notesMaster" Target="/ppt/notesMasters/notesMaster1.xml" Id="R69b93566c6f94d70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b4da5ebba57d4869" /><Relationship Type="http://schemas.openxmlformats.org/officeDocument/2006/relationships/notesMaster" Target="/ppt/notesMasters/notesMaster1.xml" Id="Rdfc7033e9ad147b9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a2bdc6ee1c1f4a6b" /><Relationship Type="http://schemas.openxmlformats.org/officeDocument/2006/relationships/notesMaster" Target="/ppt/notesMasters/notesMaster1.xml" Id="Rd21f9c4996874a8c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e5686622eed4422c" /><Relationship Type="http://schemas.openxmlformats.org/officeDocument/2006/relationships/notesMaster" Target="/ppt/notesMasters/notesMaster1.xml" Id="R805d045ad0ea482e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cc36ac8103284770" /><Relationship Type="http://schemas.openxmlformats.org/officeDocument/2006/relationships/notesMaster" Target="/ppt/notesMasters/notesMaster1.xml" Id="R9b1c0aa3e39a416e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737c9e2d714f44a2" /><Relationship Type="http://schemas.openxmlformats.org/officeDocument/2006/relationships/notesMaster" Target="/ppt/notesMasters/notesMaster1.xml" Id="Rfdfd227dea674a75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e93df0495df74aa5" /><Relationship Type="http://schemas.openxmlformats.org/officeDocument/2006/relationships/notesMaster" Target="/ppt/notesMasters/notesMaster1.xml" Id="R3d75bc6bcc91463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5d5cf3d4d084c7a" /><Relationship Type="http://schemas.openxmlformats.org/officeDocument/2006/relationships/notesMaster" Target="/ppt/notesMasters/notesMaster1.xml" Id="Rfc69ccbbd47c4d81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4eda73d0471c4a09" /><Relationship Type="http://schemas.openxmlformats.org/officeDocument/2006/relationships/notesMaster" Target="/ppt/notesMasters/notesMaster1.xml" Id="R6a13a64a853246f1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e2ab790c4d654729" /><Relationship Type="http://schemas.openxmlformats.org/officeDocument/2006/relationships/notesMaster" Target="/ppt/notesMasters/notesMaster1.xml" Id="R93ed0b2f01234608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856e8bcb1393413f" /><Relationship Type="http://schemas.openxmlformats.org/officeDocument/2006/relationships/notesMaster" Target="/ppt/notesMasters/notesMaster1.xml" Id="R7313a4c6657f459d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d51bf3b94cfe4aa5" /><Relationship Type="http://schemas.openxmlformats.org/officeDocument/2006/relationships/notesMaster" Target="/ppt/notesMasters/notesMaster1.xml" Id="Rc0da5d5418164b5b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20d0469df51b40f5" /><Relationship Type="http://schemas.openxmlformats.org/officeDocument/2006/relationships/notesMaster" Target="/ppt/notesMasters/notesMaster1.xml" Id="R73ef0c6f1aef49de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3eb435532d3e4ca1" /><Relationship Type="http://schemas.openxmlformats.org/officeDocument/2006/relationships/notesMaster" Target="/ppt/notesMasters/notesMaster1.xml" Id="Re0fc61b0b2b441f6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d355a99ea0ab44f4" /><Relationship Type="http://schemas.openxmlformats.org/officeDocument/2006/relationships/notesMaster" Target="/ppt/notesMasters/notesMaster1.xml" Id="Re2fd879bf4a24f3f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8489621e3a954676" /><Relationship Type="http://schemas.openxmlformats.org/officeDocument/2006/relationships/notesMaster" Target="/ppt/notesMasters/notesMaster1.xml" Id="R324f31f18a4b45f9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3287a1aafc0f4c0b" /><Relationship Type="http://schemas.openxmlformats.org/officeDocument/2006/relationships/notesMaster" Target="/ppt/notesMasters/notesMaster1.xml" Id="R01e75afb96934452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01d56e6b839142f0" /><Relationship Type="http://schemas.openxmlformats.org/officeDocument/2006/relationships/notesMaster" Target="/ppt/notesMasters/notesMaster1.xml" Id="R47b55faa5d7740e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25b68b1f44945dc" /><Relationship Type="http://schemas.openxmlformats.org/officeDocument/2006/relationships/notesMaster" Target="/ppt/notesMasters/notesMaster1.xml" Id="Rbddf3cb198e347eb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4f403d6d81e94766" /><Relationship Type="http://schemas.openxmlformats.org/officeDocument/2006/relationships/notesMaster" Target="/ppt/notesMasters/notesMaster1.xml" Id="R38b076ed1ee44bfe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88ad1ff014c34ce2" /><Relationship Type="http://schemas.openxmlformats.org/officeDocument/2006/relationships/notesMaster" Target="/ppt/notesMasters/notesMaster1.xml" Id="Rf54259aa25044779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262141a86ce2463c" /><Relationship Type="http://schemas.openxmlformats.org/officeDocument/2006/relationships/notesMaster" Target="/ppt/notesMasters/notesMaster1.xml" Id="R80b165cf9a634fc4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c731d4b406b44c2f" /><Relationship Type="http://schemas.openxmlformats.org/officeDocument/2006/relationships/notesMaster" Target="/ppt/notesMasters/notesMaster1.xml" Id="Rc05db52712a347d9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c7cbd9a3afd14026" /><Relationship Type="http://schemas.openxmlformats.org/officeDocument/2006/relationships/notesMaster" Target="/ppt/notesMasters/notesMaster1.xml" Id="R9f1f64e3ddc546b5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f4c0fb86c3474eed" /><Relationship Type="http://schemas.openxmlformats.org/officeDocument/2006/relationships/notesMaster" Target="/ppt/notesMasters/notesMaster1.xml" Id="Rf1e70f15859f43e0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96b30890f1e44af5" /><Relationship Type="http://schemas.openxmlformats.org/officeDocument/2006/relationships/notesMaster" Target="/ppt/notesMasters/notesMaster1.xml" Id="R42eae4c4e5a24d53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5185bdb36b714700" /><Relationship Type="http://schemas.openxmlformats.org/officeDocument/2006/relationships/notesMaster" Target="/ppt/notesMasters/notesMaster1.xml" Id="R12d2633b435244b4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6f01d84479da44dc" /><Relationship Type="http://schemas.openxmlformats.org/officeDocument/2006/relationships/notesMaster" Target="/ppt/notesMasters/notesMaster1.xml" Id="R338ec1a888694582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27980ffba9f94f3a" /><Relationship Type="http://schemas.openxmlformats.org/officeDocument/2006/relationships/notesMaster" Target="/ppt/notesMasters/notesMaster1.xml" Id="Rfbbad4faabdc480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1c06e11bd664518" /><Relationship Type="http://schemas.openxmlformats.org/officeDocument/2006/relationships/notesMaster" Target="/ppt/notesMasters/notesMaster1.xml" Id="R17a46d61dad24fc4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7b47d2b3a8094dd9" /><Relationship Type="http://schemas.openxmlformats.org/officeDocument/2006/relationships/notesMaster" Target="/ppt/notesMasters/notesMaster1.xml" Id="Rdde7be8c5aab4509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a607ef429ea54283" /><Relationship Type="http://schemas.openxmlformats.org/officeDocument/2006/relationships/notesMaster" Target="/ppt/notesMasters/notesMaster1.xml" Id="R474767b2121749c3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7e905269ef9047b0" /><Relationship Type="http://schemas.openxmlformats.org/officeDocument/2006/relationships/notesMaster" Target="/ppt/notesMasters/notesMaster1.xml" Id="Rfc2d1720dbe446dd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9cba668f4e6d41c5" /><Relationship Type="http://schemas.openxmlformats.org/officeDocument/2006/relationships/notesMaster" Target="/ppt/notesMasters/notesMaster1.xml" Id="R70c758b0e8274163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d6e276dd8c844d74" /><Relationship Type="http://schemas.openxmlformats.org/officeDocument/2006/relationships/notesMaster" Target="/ppt/notesMasters/notesMaster1.xml" Id="R0af904c2a3c347c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fdbc5f7b546dd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86d9e7a1d854084" /><Relationship Type="http://schemas.openxmlformats.org/officeDocument/2006/relationships/slideLayout" Target="/ppt/slideLayouts/slideLayout1.xml" Id="R985b72b92977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b72b929774d3c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0185a3c894f11" /><Relationship Type="http://schemas.openxmlformats.org/officeDocument/2006/relationships/image" Target="/ppt/media/image.png" Id="Rc67bc92af52149a7" /><Relationship Type="http://schemas.openxmlformats.org/officeDocument/2006/relationships/notesSlide" Target="/ppt/notesSlides/notesSlide1.xml" Id="R742885095fb54ce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f6ce115f4dc2" /><Relationship Type="http://schemas.openxmlformats.org/officeDocument/2006/relationships/image" Target="/ppt/media/image3.png" Id="R562a0b7a44ba4d3c" /><Relationship Type="http://schemas.openxmlformats.org/officeDocument/2006/relationships/notesSlide" Target="/ppt/notesSlides/notesSlide10.xml" Id="R855b7cd40f964d7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74af680e84c61" /><Relationship Type="http://schemas.openxmlformats.org/officeDocument/2006/relationships/image" Target="/ppt/media/image4.png" Id="R9226ed693c624c43" /><Relationship Type="http://schemas.openxmlformats.org/officeDocument/2006/relationships/notesSlide" Target="/ppt/notesSlides/notesSlide11.xml" Id="Re4e5ada0448e43e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77de951dd47b7" /><Relationship Type="http://schemas.openxmlformats.org/officeDocument/2006/relationships/notesSlide" Target="/ppt/notesSlides/notesSlide12.xml" Id="Rd5351714b8e0473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25e98fd14c44" /><Relationship Type="http://schemas.openxmlformats.org/officeDocument/2006/relationships/image" Target="/ppt/media/image5.png" Id="Rd20fae113c54477c" /><Relationship Type="http://schemas.openxmlformats.org/officeDocument/2006/relationships/notesSlide" Target="/ppt/notesSlides/notesSlide13.xml" Id="Rafd37a625e6943e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4299c7f314119" /><Relationship Type="http://schemas.openxmlformats.org/officeDocument/2006/relationships/notesSlide" Target="/ppt/notesSlides/notesSlide14.xml" Id="Reaed30be9afa442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bf9f07484610" /><Relationship Type="http://schemas.openxmlformats.org/officeDocument/2006/relationships/image" Target="/ppt/media/image6.png" Id="R2b607be91ee24d66" /><Relationship Type="http://schemas.openxmlformats.org/officeDocument/2006/relationships/notesSlide" Target="/ppt/notesSlides/notesSlide15.xml" Id="Rbc8c56608fe8466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eba0a0dd419b" /><Relationship Type="http://schemas.openxmlformats.org/officeDocument/2006/relationships/image" Target="/ppt/media/image7.png" Id="Rd0a4bd6fcaea4ea8" /><Relationship Type="http://schemas.openxmlformats.org/officeDocument/2006/relationships/notesSlide" Target="/ppt/notesSlides/notesSlide16.xml" Id="R20c93f44da3644b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813474cc4448" /><Relationship Type="http://schemas.openxmlformats.org/officeDocument/2006/relationships/notesSlide" Target="/ppt/notesSlides/notesSlide17.xml" Id="Rca03692148ab451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6c90711d64414" /><Relationship Type="http://schemas.openxmlformats.org/officeDocument/2006/relationships/notesSlide" Target="/ppt/notesSlides/notesSlide18.xml" Id="R6451decfa26c4b1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2d40d4e44616" /><Relationship Type="http://schemas.openxmlformats.org/officeDocument/2006/relationships/image" Target="/ppt/media/image8.png" Id="R9936173c380a43e0" /><Relationship Type="http://schemas.openxmlformats.org/officeDocument/2006/relationships/notesSlide" Target="/ppt/notesSlides/notesSlide19.xml" Id="Rbe31730c14f2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969f6fa04188" /><Relationship Type="http://schemas.openxmlformats.org/officeDocument/2006/relationships/notesSlide" Target="/ppt/notesSlides/notesSlide2.xml" Id="R3cd1a67d7fb7409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00f2ff904560" /><Relationship Type="http://schemas.openxmlformats.org/officeDocument/2006/relationships/image" Target="/ppt/media/image9.png" Id="R76debc770fee42b7" /><Relationship Type="http://schemas.openxmlformats.org/officeDocument/2006/relationships/notesSlide" Target="/ppt/notesSlides/notesSlide20.xml" Id="R9d0f9fbe314a478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5a63689814535" /><Relationship Type="http://schemas.openxmlformats.org/officeDocument/2006/relationships/notesSlide" Target="/ppt/notesSlides/notesSlide21.xml" Id="R837fda1205f64429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75d7b219f482a" /><Relationship Type="http://schemas.openxmlformats.org/officeDocument/2006/relationships/notesSlide" Target="/ppt/notesSlides/notesSlide22.xml" Id="R77a869d700a045f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84160a294e22" /><Relationship Type="http://schemas.openxmlformats.org/officeDocument/2006/relationships/image" Target="/ppt/media/image10.png" Id="Rc3703e5c3c8444b8" /><Relationship Type="http://schemas.openxmlformats.org/officeDocument/2006/relationships/notesSlide" Target="/ppt/notesSlides/notesSlide23.xml" Id="R11c49e9d9ed94642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c82e3f9d24fd6" /><Relationship Type="http://schemas.openxmlformats.org/officeDocument/2006/relationships/image" Target="/ppt/media/image11.png" Id="R1266726df50147e6" /><Relationship Type="http://schemas.openxmlformats.org/officeDocument/2006/relationships/notesSlide" Target="/ppt/notesSlides/notesSlide24.xml" Id="R66fc3ed73ba8483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e105521b4dc0" /><Relationship Type="http://schemas.openxmlformats.org/officeDocument/2006/relationships/image" Target="/ppt/media/image12.png" Id="R23646a10de254573" /><Relationship Type="http://schemas.openxmlformats.org/officeDocument/2006/relationships/notesSlide" Target="/ppt/notesSlides/notesSlide25.xml" Id="R9df2ac908b4441bf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c27e1b3da41ad" /><Relationship Type="http://schemas.openxmlformats.org/officeDocument/2006/relationships/notesSlide" Target="/ppt/notesSlides/notesSlide26.xml" Id="Rb1e6cb1404084fad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2eeecd6e7473a" /><Relationship Type="http://schemas.openxmlformats.org/officeDocument/2006/relationships/image" Target="/ppt/media/image13.png" Id="Re98bc3b14ad14e87" /><Relationship Type="http://schemas.openxmlformats.org/officeDocument/2006/relationships/notesSlide" Target="/ppt/notesSlides/notesSlide27.xml" Id="R5e1157d7e10d499b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dae9c0abb4869" /><Relationship Type="http://schemas.openxmlformats.org/officeDocument/2006/relationships/notesSlide" Target="/ppt/notesSlides/notesSlide28.xml" Id="R4e82a51adf86448a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255e5ae2b449c" /><Relationship Type="http://schemas.openxmlformats.org/officeDocument/2006/relationships/image" Target="/ppt/media/image14.png" Id="R84b43e4816c14224" /><Relationship Type="http://schemas.openxmlformats.org/officeDocument/2006/relationships/notesSlide" Target="/ppt/notesSlides/notesSlide29.xml" Id="Rfbfa2fbbb61c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afdd2fba94da7" /><Relationship Type="http://schemas.openxmlformats.org/officeDocument/2006/relationships/notesSlide" Target="/ppt/notesSlides/notesSlide3.xml" Id="Rb3c4de27e97c4020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1a173d4f647fd" /><Relationship Type="http://schemas.openxmlformats.org/officeDocument/2006/relationships/notesSlide" Target="/ppt/notesSlides/notesSlide30.xml" Id="R275954a6b550426b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6ae0159d64062" /><Relationship Type="http://schemas.openxmlformats.org/officeDocument/2006/relationships/image" Target="/ppt/media/image15.png" Id="Ra58ba76d3f49442c" /><Relationship Type="http://schemas.openxmlformats.org/officeDocument/2006/relationships/notesSlide" Target="/ppt/notesSlides/notesSlide31.xml" Id="Ra0dd1ad3a3634c64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ea74375654595" /><Relationship Type="http://schemas.openxmlformats.org/officeDocument/2006/relationships/notesSlide" Target="/ppt/notesSlides/notesSlide32.xml" Id="R87e03546ed39488f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473a638974c20" /><Relationship Type="http://schemas.openxmlformats.org/officeDocument/2006/relationships/image" Target="/ppt/media/image16.png" Id="Rfde96a26af9444ae" /><Relationship Type="http://schemas.openxmlformats.org/officeDocument/2006/relationships/notesSlide" Target="/ppt/notesSlides/notesSlide33.xml" Id="R0eeae1e1e3404246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623987da64129" /><Relationship Type="http://schemas.openxmlformats.org/officeDocument/2006/relationships/notesSlide" Target="/ppt/notesSlides/notesSlide34.xml" Id="Rea0e96d365c641cf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73a0ad6d14dd2" /><Relationship Type="http://schemas.openxmlformats.org/officeDocument/2006/relationships/image" Target="/ppt/media/image17.png" Id="R6e7d9bd08eb24aaa" /><Relationship Type="http://schemas.openxmlformats.org/officeDocument/2006/relationships/notesSlide" Target="/ppt/notesSlides/notesSlide35.xml" Id="Rc611905951b74ffa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b87e1c464649" /><Relationship Type="http://schemas.openxmlformats.org/officeDocument/2006/relationships/notesSlide" Target="/ppt/notesSlides/notesSlide36.xml" Id="R3a858e8663e8474e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6407f4a3e499c" /><Relationship Type="http://schemas.openxmlformats.org/officeDocument/2006/relationships/image" Target="/ppt/media/image18.png" Id="R0fcab8c664eb441c" /><Relationship Type="http://schemas.openxmlformats.org/officeDocument/2006/relationships/notesSlide" Target="/ppt/notesSlides/notesSlide37.xml" Id="R94071da419bd4d5f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c7578e1ee469f" /><Relationship Type="http://schemas.openxmlformats.org/officeDocument/2006/relationships/notesSlide" Target="/ppt/notesSlides/notesSlide38.xml" Id="R960aa5e2738b4cf3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653d8a66f4f91" /><Relationship Type="http://schemas.openxmlformats.org/officeDocument/2006/relationships/image" Target="/ppt/media/image19.png" Id="R4ad93ec0ff904805" /><Relationship Type="http://schemas.openxmlformats.org/officeDocument/2006/relationships/notesSlide" Target="/ppt/notesSlides/notesSlide39.xml" Id="R174e3e0474a4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e3474919b4420" /><Relationship Type="http://schemas.openxmlformats.org/officeDocument/2006/relationships/notesSlide" Target="/ppt/notesSlides/notesSlide4.xml" Id="R1af8c72db9294520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559cb245f4973" /><Relationship Type="http://schemas.openxmlformats.org/officeDocument/2006/relationships/notesSlide" Target="/ppt/notesSlides/notesSlide40.xml" Id="R4193cbcb6c8045e5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3611905b442d9" /><Relationship Type="http://schemas.openxmlformats.org/officeDocument/2006/relationships/notesSlide" Target="/ppt/notesSlides/notesSlide41.xml" Id="R692c7ea98afd4d1a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75cb11466420a" /><Relationship Type="http://schemas.openxmlformats.org/officeDocument/2006/relationships/notesSlide" Target="/ppt/notesSlides/notesSlide42.xml" Id="R1d307b4c843847cf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cebd58bb343d5" /><Relationship Type="http://schemas.openxmlformats.org/officeDocument/2006/relationships/notesSlide" Target="/ppt/notesSlides/notesSlide43.xml" Id="R2942eee424b247c2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3470d93814602" /><Relationship Type="http://schemas.openxmlformats.org/officeDocument/2006/relationships/notesSlide" Target="/ppt/notesSlides/notesSlide44.xml" Id="R2675ca1aecd0474b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40710f8c742a2" /><Relationship Type="http://schemas.openxmlformats.org/officeDocument/2006/relationships/notesSlide" Target="/ppt/notesSlides/notesSlide45.xml" Id="R56e7686b86d34233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2d215e8ee4a74" /><Relationship Type="http://schemas.openxmlformats.org/officeDocument/2006/relationships/image" Target="/ppt/media/image20.png" Id="Rc192e241e7e6407d" /><Relationship Type="http://schemas.openxmlformats.org/officeDocument/2006/relationships/notesSlide" Target="/ppt/notesSlides/notesSlide46.xml" Id="R4727ebb1fe8b4049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35e13303f4570" /><Relationship Type="http://schemas.openxmlformats.org/officeDocument/2006/relationships/image" Target="/ppt/media/image21.png" Id="R19e34dff68ec4340" /><Relationship Type="http://schemas.openxmlformats.org/officeDocument/2006/relationships/notesSlide" Target="/ppt/notesSlides/notesSlide47.xml" Id="R155fcf8dc7924923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1c07e62cc44f7" /><Relationship Type="http://schemas.openxmlformats.org/officeDocument/2006/relationships/notesSlide" Target="/ppt/notesSlides/notesSlide48.xml" Id="R816c95b97a734e4a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dbc679f46479c" /><Relationship Type="http://schemas.openxmlformats.org/officeDocument/2006/relationships/notesSlide" Target="/ppt/notesSlides/notesSlide49.xml" Id="R70e67f93d8fb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6201582db4137" /><Relationship Type="http://schemas.openxmlformats.org/officeDocument/2006/relationships/notesSlide" Target="/ppt/notesSlides/notesSlide5.xml" Id="Ra446d5f4da0c4a79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2ca946e774afe" /><Relationship Type="http://schemas.openxmlformats.org/officeDocument/2006/relationships/notesSlide" Target="/ppt/notesSlides/notesSlide50.xml" Id="Rd2a0428273ef496e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82d192fc425a" /><Relationship Type="http://schemas.openxmlformats.org/officeDocument/2006/relationships/notesSlide" Target="/ppt/notesSlides/notesSlide51.xml" Id="Raa0083f4f0b2463e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5b2f3f74747a7" /><Relationship Type="http://schemas.openxmlformats.org/officeDocument/2006/relationships/notesSlide" Target="/ppt/notesSlides/notesSlide52.xml" Id="R4ea114ac61b7439c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6e91fee6741a6" /><Relationship Type="http://schemas.openxmlformats.org/officeDocument/2006/relationships/notesSlide" Target="/ppt/notesSlides/notesSlide53.xml" Id="R2865c2b7a1f54f8f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620f3711f4522" /><Relationship Type="http://schemas.openxmlformats.org/officeDocument/2006/relationships/image" Target="/ppt/media/image22.png" Id="R1dd9f4a540664e24" /><Relationship Type="http://schemas.openxmlformats.org/officeDocument/2006/relationships/notesSlide" Target="/ppt/notesSlides/notesSlide54.xml" Id="Ra6ea1b4a7cf04701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97794a635407f" /><Relationship Type="http://schemas.openxmlformats.org/officeDocument/2006/relationships/notesSlide" Target="/ppt/notesSlides/notesSlide55.xml" Id="Rb697d6d7f69143cf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3a7f98abb4f84" /><Relationship Type="http://schemas.openxmlformats.org/officeDocument/2006/relationships/notesSlide" Target="/ppt/notesSlides/notesSlide56.xml" Id="R6e82ecd505754544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26aca92d9419e" /><Relationship Type="http://schemas.openxmlformats.org/officeDocument/2006/relationships/image" Target="/ppt/media/image23.png" Id="Rd740541d938740df" /><Relationship Type="http://schemas.openxmlformats.org/officeDocument/2006/relationships/notesSlide" Target="/ppt/notesSlides/notesSlide57.xml" Id="R5ac0addf5dfe4fe9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4cecba6e43fc" /><Relationship Type="http://schemas.openxmlformats.org/officeDocument/2006/relationships/notesSlide" Target="/ppt/notesSlides/notesSlide58.xml" Id="Rddb9a23c159d44ef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1f8ebe8c3480c" /><Relationship Type="http://schemas.openxmlformats.org/officeDocument/2006/relationships/notesSlide" Target="/ppt/notesSlides/notesSlide59.xml" Id="Rfb1778d0d25c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dbc47761740b7" /><Relationship Type="http://schemas.openxmlformats.org/officeDocument/2006/relationships/notesSlide" Target="/ppt/notesSlides/notesSlide6.xml" Id="Rbad27bcbaee1410e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cab332cec4a7b" /><Relationship Type="http://schemas.openxmlformats.org/officeDocument/2006/relationships/notesSlide" Target="/ppt/notesSlides/notesSlide60.xml" Id="R6d4e2f8212ca4498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f7812373a4805" /><Relationship Type="http://schemas.openxmlformats.org/officeDocument/2006/relationships/image" Target="/ppt/media/image24.png" Id="R428a2c9edc1e44da" /><Relationship Type="http://schemas.openxmlformats.org/officeDocument/2006/relationships/notesSlide" Target="/ppt/notesSlides/notesSlide61.xml" Id="R4afbb312794a404c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afe66d9e4d2d" /><Relationship Type="http://schemas.openxmlformats.org/officeDocument/2006/relationships/image" Target="/ppt/media/image25.png" Id="R23844f0f58af4b23" /><Relationship Type="http://schemas.openxmlformats.org/officeDocument/2006/relationships/notesSlide" Target="/ppt/notesSlides/notesSlide62.xml" Id="R5d132c066582411a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f1933b5c74d76" /><Relationship Type="http://schemas.openxmlformats.org/officeDocument/2006/relationships/notesSlide" Target="/ppt/notesSlides/notesSlide63.xml" Id="R4f7850da5030425c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ba7d581f5435e" /><Relationship Type="http://schemas.openxmlformats.org/officeDocument/2006/relationships/notesSlide" Target="/ppt/notesSlides/notesSlide64.xml" Id="R47ea73579188405f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0be2ec59c4003" /><Relationship Type="http://schemas.openxmlformats.org/officeDocument/2006/relationships/image" Target="/ppt/media/image26.png" Id="R6e420bdf5f544ec2" /><Relationship Type="http://schemas.openxmlformats.org/officeDocument/2006/relationships/notesSlide" Target="/ppt/notesSlides/notesSlide65.xml" Id="Rb8acafd742c04905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c42669c7c44d9" /><Relationship Type="http://schemas.openxmlformats.org/officeDocument/2006/relationships/image" Target="/ppt/media/image27.png" Id="Refe3685ca6364d24" /><Relationship Type="http://schemas.openxmlformats.org/officeDocument/2006/relationships/notesSlide" Target="/ppt/notesSlides/notesSlide66.xml" Id="R72bd40dad79b4225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e0ba283f4336" /><Relationship Type="http://schemas.openxmlformats.org/officeDocument/2006/relationships/notesSlide" Target="/ppt/notesSlides/notesSlide67.xml" Id="R4022a702d88243a7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60571fa64fb5" /><Relationship Type="http://schemas.openxmlformats.org/officeDocument/2006/relationships/notesSlide" Target="/ppt/notesSlides/notesSlide68.xml" Id="R3cc0468908f24628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0d572eca4998" /><Relationship Type="http://schemas.openxmlformats.org/officeDocument/2006/relationships/image" Target="/ppt/media/image28.png" Id="Rccaecd1994194ef1" /><Relationship Type="http://schemas.openxmlformats.org/officeDocument/2006/relationships/notesSlide" Target="/ppt/notesSlides/notesSlide69.xml" Id="R64c3ef6246c6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c33f8895d423e" /><Relationship Type="http://schemas.openxmlformats.org/officeDocument/2006/relationships/notesSlide" Target="/ppt/notesSlides/notesSlide7.xml" Id="Rd95a88434f0a42a8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df029bfaf4adb" /><Relationship Type="http://schemas.openxmlformats.org/officeDocument/2006/relationships/notesSlide" Target="/ppt/notesSlides/notesSlide70.xml" Id="R34612d6c03354a7b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c1bee2b5442d5" /><Relationship Type="http://schemas.openxmlformats.org/officeDocument/2006/relationships/image" Target="/ppt/media/image29.png" Id="Rda11c352b19a489a" /><Relationship Type="http://schemas.openxmlformats.org/officeDocument/2006/relationships/notesSlide" Target="/ppt/notesSlides/notesSlide71.xml" Id="Ra91614107db54156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e07c814254af9" /><Relationship Type="http://schemas.openxmlformats.org/officeDocument/2006/relationships/notesSlide" Target="/ppt/notesSlides/notesSlide72.xml" Id="Rae3fb5d809f44973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33f4573394709" /><Relationship Type="http://schemas.openxmlformats.org/officeDocument/2006/relationships/image" Target="/ppt/media/image30.png" Id="R2e83d987f25b437e" /><Relationship Type="http://schemas.openxmlformats.org/officeDocument/2006/relationships/notesSlide" Target="/ppt/notesSlides/notesSlide73.xml" Id="R723266be001a4717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c1963bd644b35" /><Relationship Type="http://schemas.openxmlformats.org/officeDocument/2006/relationships/notesSlide" Target="/ppt/notesSlides/notesSlide74.xml" Id="R8a1e200bbedf4f84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e709989b5457d" /><Relationship Type="http://schemas.openxmlformats.org/officeDocument/2006/relationships/notesSlide" Target="/ppt/notesSlides/notesSlide75.xml" Id="R38b18b5a6c604cfa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f00735e1b40b8" /><Relationship Type="http://schemas.openxmlformats.org/officeDocument/2006/relationships/notesSlide" Target="/ppt/notesSlides/notesSlide76.xml" Id="R2fa89690b26b4c70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23edd3c0d4d9c" /><Relationship Type="http://schemas.openxmlformats.org/officeDocument/2006/relationships/notesSlide" Target="/ppt/notesSlides/notesSlide77.xml" Id="R45d1bc457d724cf5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671bed7c84e8b" /><Relationship Type="http://schemas.openxmlformats.org/officeDocument/2006/relationships/image" Target="/ppt/media/image31.png" Id="R444661f4b3fe4241" /><Relationship Type="http://schemas.openxmlformats.org/officeDocument/2006/relationships/notesSlide" Target="/ppt/notesSlides/notesSlide78.xml" Id="Ra6bd065c282d43f1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4c93343f4dc5" /><Relationship Type="http://schemas.openxmlformats.org/officeDocument/2006/relationships/notesSlide" Target="/ppt/notesSlides/notesSlide79.xml" Id="R4672ea039694401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45f4e93914b41" /><Relationship Type="http://schemas.openxmlformats.org/officeDocument/2006/relationships/image" Target="/ppt/media/image2.png" Id="R78ecd1d5ace84d51" /><Relationship Type="http://schemas.openxmlformats.org/officeDocument/2006/relationships/notesSlide" Target="/ppt/notesSlides/notesSlide8.xml" Id="Rc6e37379798c4fbc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576a02c3e452f" /><Relationship Type="http://schemas.openxmlformats.org/officeDocument/2006/relationships/notesSlide" Target="/ppt/notesSlides/notesSlide80.xml" Id="R3d6ed28507304c51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88953ee024153" /><Relationship Type="http://schemas.openxmlformats.org/officeDocument/2006/relationships/notesSlide" Target="/ppt/notesSlides/notesSlide81.xml" Id="Rdfcf393beef74711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7787ca184b9b" /><Relationship Type="http://schemas.openxmlformats.org/officeDocument/2006/relationships/notesSlide" Target="/ppt/notesSlides/notesSlide82.xml" Id="R524cfbdb68964aaf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25642eff0452e" /><Relationship Type="http://schemas.openxmlformats.org/officeDocument/2006/relationships/notesSlide" Target="/ppt/notesSlides/notesSlide83.xml" Id="R96c6a415966a4f50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126f720f54274" /><Relationship Type="http://schemas.openxmlformats.org/officeDocument/2006/relationships/notesSlide" Target="/ppt/notesSlides/notesSlide84.xml" Id="R2898bc4b24334ea0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fc27ca1f4d65" /><Relationship Type="http://schemas.openxmlformats.org/officeDocument/2006/relationships/notesSlide" Target="/ppt/notesSlides/notesSlide85.xml" Id="R3eed1778e7544f05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9a18e4414f83" /><Relationship Type="http://schemas.openxmlformats.org/officeDocument/2006/relationships/notesSlide" Target="/ppt/notesSlides/notesSlide86.xml" Id="Rfabb8ec8c06040be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a5227b52e4b00" /><Relationship Type="http://schemas.openxmlformats.org/officeDocument/2006/relationships/notesSlide" Target="/ppt/notesSlides/notesSlide87.xml" Id="Rf1010d6c32fe42a6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6b93425854fb9" /><Relationship Type="http://schemas.openxmlformats.org/officeDocument/2006/relationships/notesSlide" Target="/ppt/notesSlides/notesSlide88.xml" Id="Ra95c61365a244813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f195fbe8045d3" /><Relationship Type="http://schemas.openxmlformats.org/officeDocument/2006/relationships/notesSlide" Target="/ppt/notesSlides/notesSlide89.xml" Id="R2f72303c39de4bb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e008387164762" /><Relationship Type="http://schemas.openxmlformats.org/officeDocument/2006/relationships/notesSlide" Target="/ppt/notesSlides/notesSlide9.xml" Id="R9c5b9a0ecdb54a4b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6ee50dc00401a" /><Relationship Type="http://schemas.openxmlformats.org/officeDocument/2006/relationships/notesSlide" Target="/ppt/notesSlides/notesSlide90.xml" Id="R3354babe9b984f34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9c8623d9b4a66" /><Relationship Type="http://schemas.openxmlformats.org/officeDocument/2006/relationships/notesSlide" Target="/ppt/notesSlides/notesSlide91.xml" Id="R5c051f51918e4413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1d532574f43b5" /><Relationship Type="http://schemas.openxmlformats.org/officeDocument/2006/relationships/notesSlide" Target="/ppt/notesSlides/notesSlide92.xml" Id="R601a9ce91a7f4e9b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3bef4e9c43a5" /><Relationship Type="http://schemas.openxmlformats.org/officeDocument/2006/relationships/notesSlide" Target="/ppt/notesSlides/notesSlide93.xml" Id="R81dc8c0c06694a83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db0f291854d86" /><Relationship Type="http://schemas.openxmlformats.org/officeDocument/2006/relationships/image" Target="/ppt/media/image32.png" Id="R2a6cf3b636b14e64" /><Relationship Type="http://schemas.openxmlformats.org/officeDocument/2006/relationships/notesSlide" Target="/ppt/notesSlides/notesSlide94.xml" Id="Rcf344143ab2b4a2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2FA97A9-8869-4AC7-938F-3F563F3B9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B80885A-BB0E-4DE2-8245-5A6B4D1D3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6C40280-E53E-4F67-A20E-6F044A909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CE92E24-7BF8-45E5-AC5E-369A4B8B3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A4F2CF3-C59A-49AE-8E5C-67AB462D4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Zgjidhja e plotë profesionale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për kompanitë moderne që lëvizin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94E7748-A16C-423C-A2B0-7E55BA12B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Nga sondazhi i mbi-sate deri te fatura: menazhon klientët, vendet e punës, skanimet e dhomës 3D, inventari, çmimet, flotën, personelin, ruajtjen, financat dhe përmbledhjet e taksave në një aplikacion.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B6E55C2C-348A-473D-8412-CCE67287C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2831052-CD86-4820-8A5C-EF1859372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Provoje falas për 3 ditë.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DEF05543-94FB-4FF2-A81A-35DDDE2A7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4C2A5E0A-76B6-4983-8A27-E0B8851A0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3CF8349F-8FA6-4946-B119-C2FA5E7C5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242578F5-C9BA-433F-8056-605B9F71A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Storea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7bc92af52149a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4373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D77D6FD-470D-4A45-8858-55322ECCD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B716517-9332-4846-80FC-9BCC0462B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2F09EFD-321A-4DD2-AACE-477094D37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66EBAF-0738-403E-B1DF-14630A7C7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Dyshbonë: qendra e kontrollit tuaj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20F5457-1473-446B-AD04-1B8CE2D26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Televizori i shtëpisë bashkon metrikët kryesorë dhe siguron qartësi të menjëhershme.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8983A61-2A83-4896-9F67-A0B61995D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Punët e hapura dhe të planifikuara janë të dukshme pa kërkuar nëpër listat.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Citimet, shumat e paguara, pagesat e papaguara dhe të ardhurat mujore shfaqen drejtpërdrejt në ekranin e shtëpisë.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Takimet e ardhshme të ndihmojnë të përgatitesh për ditën tjetër të punës.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Shifrat mund të fshihen kur nevojiten më shumë se ç'duhet gjatë mbledhjeve të klientëve ose kur shohin punonjësit.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2a0b7a44ba4d3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4CF0BAE-5F51-40E4-997F-F80A91208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303B98E-75C2-4CD6-B45F-58E78CDF5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Pamja e parë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89871F9-D56F-4417-80D7-7F1403602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3B0EE1E-07CC-429B-9A35-DC28924D8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Figura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D5BCF60-646D-4FD9-A65D-0F2060E20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E28E6A9-6B84-49C2-87A9-3C626C430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Takime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4721656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5C7774A-B66B-488E-9F74-2C193B9A0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C245BE3-DBC7-47E5-A9D0-8FCD25DF7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4AC0530-3B99-4B0D-B519-CBD726874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64BAB9C-CEF1-49D0-82FB-42ECC26D7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Çdo gjë në një shikim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4788815-467C-47ED-B9BA-84C0A0D0B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 tregon më shumë se të dhënat tregojnë përparësi.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26ed693c624c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BF726CE-7AB0-4286-8159-715425C21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Detyrat e hapura, të ardhurat, pagesat dhe emërimet shfaqen sapo të nisësh aplikacionin.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36445713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924AEDA-ACC7-4462-A241-1814BE708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8B18A3E-036A-4778-B57E-4B0151260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8220F44-F962-4A9D-8AFF-3389424F0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C0B9AD5-E7F2-4EC5-A6C0-8A3CB03DD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Avantazhi yt i përditshëm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9BF2115-D165-48FB-BD7A-9835A4D96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Dyshemeja kursen kohë, sepse informacioni i rëndësishëm nuk duhet gjetur më në vende të ndryshme.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5FE8E9B-2C8A-4C46-83F2-013A44F9B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Pronarët mund të shohin menjëherë se cilat punë janë të hapura dhe cilat fatura janë paguar.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Para se rrjedhja e parave të bëhet problem, janë identifikuar të shkëlqyera të reja.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Muaji aktual mbetet transparent.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Takimet dhe detyrat operacionale shihen së bashku me informacionin financiar.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6DA187F-B489-4F2E-8800-A43113091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Pamje më të madhe do të thotë më pak pyetje, më pak vendime kërkimi dhe më të shpejta.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463305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8519C85-6BDE-42D3-B06D-B691C0F92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7465AFA-41F6-4F4C-86EA-CA2770400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F300309-63F7-433D-84CA-6B4D5C40B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547370D-E6D7-4C41-8930-8003BD3FA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61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Pika e nisjes për punë të reja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D15D336-6D83-4147-8D21-704BBA4DB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Rrjedhja fillon direkt në ekranin e shtëpisë.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979AA92-4E25-49D5-A7E5-D148DA201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Krijoni punë të reja menjëherë.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Takimet dhe metriket ekzistuese mbeten të dukshme.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Televizori i shtëpisë është qëllimisht i qetë dhe i pambikëqyrshëm si në zyrë, ashtu edhe me klientët.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0fae113c54477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5E029B9-8033-4369-AAF4-58C01BACD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37B087E-9EFA-419C-8D9F-C314DD43A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Punë e re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750AA7F-E224-4A00-A349-ADD03DCD1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67402D3-56F8-4743-95CD-C454363D9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Nisje e shpejtë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24DE565-2826-4182-8254-3551B3B48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D70397B-C79F-4F50-A308-12344218B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Ndërtuar për praktikë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8151024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17E1806-339E-49FC-A96D-928FDAD54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1917F05-A82D-4A5A-8A84-F6F110B9E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D5DC1BC-2594-48D0-A49C-4879BD54C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8ED1EAD-1116-47EA-BFB0-A4BEECC9D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FB321ED-2B76-4255-9EF7-CEB7AFA6C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Menaxho klientët profesionalisht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5EDA516-EFA7-46FF-87B5-B546F899F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Klientët, kontaktet, numrat e telefonit, adresat e postës elektronike dhe historia e punës formojnë themelin e çdo pune në lëvizje.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9869742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3DA2D7-9FA8-42E6-A610-61D764BC8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E7E529E-81F5-4072-AE2F-292E0CFFB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E5844D9-CC91-4098-91C4-1E67D58E3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E25545D-FF61-477E-A917-11A97382D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Menaxhues i Klientëve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1CF5444-EF2D-4D38-B4CF-85DE9DFFD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Të gjitha të dhënat e klientëve në një vend të vetëm, të strukturuara dhe të lehta për t'u gjetur.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F2300A2-05A6-481C-8BCD-E012C1EB8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Klientët shfaqen me numrin, emrin, numrin e telefonit dhe historinë e punës.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Kërko për autentifikim të menjëhershëm tek kontaktet ekzistuese.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Detajet më të shtrenjta mund të transferohen drejtpërdrejt në punë, citime dhe fatura.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Kjo ndalon hyrjen e duplikuar dhe mban dokumentet në përputhje me njëra-tjetrën.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607be91ee24d6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4B1D735-B1B2-484B-BB29-73A251056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BA9606F-EC7A-465B-AE17-F38209DA6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Kërko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5312827-D13F-4DD4-AE2D-CBFE9C65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4AFBC37-087F-46DE-AA0C-AFDA53638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D5AD057-D4A4-4930-B385-A8C3E9457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3F03D11-0F77-47CE-9F8C-BC672AA8D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Kontakti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9831767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19C00A2-900E-4EF5-9476-B545AB928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5B9A71F-5D9A-4ACC-8161-0E237B8C3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0D270F7-C978-4E3D-AAE9-75783480C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8BA3E7-441E-4A30-916C-D38C9A721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Nga kontakti në punë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17B400C-D745-445C-B3B0-099281142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Të dhënat më të shtrenjta nuk ruhen në izolim; ato mbeten të lidhura me punën.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32C3426-D0C9-4112-9760-F9E7E6623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Kontaktet, telefonat, email-et dhe WhatsApp janë drejtpërsëdrejti të arritshme.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Adresat, dyshemetë, ashensorët, opsionet e parkimit dhe rrugët janë kapur në një mënyrë të strukturuar.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Ky informacion mund të përdoret më vonë në fletë pune, citime dhe planifikim.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a4bd6fcaea4ea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292EB83-DFEC-4CE6-A0F6-9739D5704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2A861A3-2848-424F-8341-8B96F8685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Telefoni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000BF99-5DCF-47FA-BF69-9D30E0D2D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037A25B-682E-42AC-B6B9-5ED17628A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E9F3384-DABE-4B15-A805-9DE2C1CB0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3F54DEE-D582-47E0-9E69-97703DAEB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4904505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789CC44-368E-4C1F-8FF2-8E1DA4F07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F4786C5-24CC-4291-AD5D-C7568D997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13441D8-3EEA-48CA-B673-9E5B2EC23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8812A2B-24A4-44FE-A522-EFA204644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Më pak pyetje pasuese në zyrë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C53D5D5-8307-461D-A0B4-2B084BEA7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Kur informacioni strukturohet, punonjësit nuk duhet të vazhdojnë të kërkojnë hollësi.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D36F7D4-AB94-4B3F-820C-4C995ACCC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Personalizuesi i kontaktit dhe të dhënat e punës janë dokumentuar së bashku.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Kontaktet dhe numrat e telefonit janë menjëherë në dispozicion.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Shënime të veçanta në lidhje me hyrjen, ashensorët ose parkimet nuk humbasin.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Të gjitha dokumentet pasuese përdorin të njëjtin burim të dhënash.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F93C4F5-B6F5-4114-BFE3-40487F8B5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Një punë është po aq e mirë sa informacioni i marrë siç duhet para transferimit.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0477825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79F8572-DF52-48CA-ADAB-3ABDFD7DA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952940D-C1AF-403C-9E83-8BCF90DB1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A6A3438-4D14-4FDA-893B-1C78BE76A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AE80B84-F4E8-487D-8E95-7EBDC2151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815306E-19CA-475D-BE06-469FF4FF8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Menaxho punë nga citoj e parë në pagesë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48A69B3-4546-4CF9-B085-0C37BF3C5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ndjek statusin e çdo pune dhe lidh klientët, adresat, çmimet, dokumentet dhe pagesat.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9512292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DE124D6-F488-42EF-828F-6AEBEBB87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B95C58-8CAD-4EAE-8265-273BA66D5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C1FC402-320C-44D4-A825-EF091ED42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DB4C64-97CF-4156-831F-9B7B51489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Menaxhimi i punës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A4D4FB-11C5-4A6F-B061-AA8AF1382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Puna nuk është thjesht e ruajtur, por udhëhiqet gjatë gjithë procesit.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B38BF4E-5875-4DD8-9033-71D9374BE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Statutet e tilla siç janë cituar, të planifikuara dhe të paguara e bëjnë përparimin të dukshëm.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Detajet, adresat, distanca, katet, ashensorët dhe parkimet mbeten të lidhura në qendër.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 inventari, çmimet dhe dokumentet janë të lidhura direkt me punën.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Kjo pakëson ndërprerjen midis sondazhit, punën e zyrës dhe ditën e transferimit.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36173c380a43e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0D2671F-12BB-4B27-875D-60CBEC135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5DFFA8D-BBF1-4E67-911D-72E2AD7EB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Gjendja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8CCC399-DBB8-4CC1-9A5A-84A34C403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5FE3ABC-B309-468C-AE9E-ED01EDCB0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Adresat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ED07EDF-B3EA-4202-9085-E4809E89F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40C2F67-6F8C-44B9-AC33-53CB14886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Dokumentë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355380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8D3B5D9-2135-4488-BD2C-45C45E500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FD85D3C-05F4-4B54-9170-7014688DA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9544F9-D332-46B1-B4C8-E76842546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52F2C60-549B-4C42-A1F5-B2E3EE4C5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Fut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FF07EE2-89D8-45FD-8458-03892374C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Një platformë për të gjithë operacionin tuaj në lëvizje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AD9A543-B5EB-496C-B42D-099DD72B5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shkon përtej karakteristikave të izoluara, lidh të gjithë rrjedhën e punës të një kompanie që lëviz në një zgjidhje të qartë dhe të lëvizshme.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4742110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F9CDFF5-0548-40A2-B13E-367F322C0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03D4F04-FB4C-4394-84EF-1F8873BD7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997B8C5-1F24-46B9-9435-5554C874D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2F3AFB8-21AF-4BA9-9C36-4468B6E9F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Punë, klient dhe ekzekutim u lidh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D8F5237-E566-437C-AD50-EF3983BCA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481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Puna është burimi qendror i të dhënave për çdo gjë që do të planifikohet më vonë, do të kryhet dhe do t'i marrë në pyetje.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debc770fee42b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745F1D7-95C9-4EAD-99FB-8EA9D0B40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Citimet, faturat, dokumentet dhe planifikimet operacionale vijnë nga puna.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5616842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452B29D-2F2E-4A9C-8E74-7479F1A37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D91CE83-4A4A-49D7-95C2-88BBC9036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900D81-6D8F-4EB9-9912-D54B55BE3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B5869CB-81E6-4CAC-8AFE-7F5EDA6EE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Një sistem statusi për hyrjet e qarta të punës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D8D2CAE-A1BA-4353-BBC9-0A39087EB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Çdo punë mund të shkojë përpara përmes procesit në një mënyrë transparente.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1149642-CBA6-44C0-965D-E3087093A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Citim i krijuar dhe dërguar.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e caktuar.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Stafi dhe makinat e caktuara.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Kompletim i dokumentuar.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Fatura u krijua dhe pagesa u gjet.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07227AA-4109-4061-BA85-AA73DB5CB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Pronarët dhe ekipet mund të shohin gjithmonë se çfarë duhet të ndodhë më pas.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14534338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E64A3CF-41B4-4D94-8AC9-DC1E25333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5DDBF9-B531-4C22-9FB3-D8F2AADEA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9178C9F-786E-402B-B624-EBC2D9F57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F531426-7C7E-4CBB-9C6A-7B15DCB00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7805E26-4782-4FCC-AD1B-239AA7DAE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Kap në mënyrë dixhitale dhomat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0F74F88-F10F-420A-B157-DA232BB70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dhe LiDAR e kthejnë sondazhin në një bazë dixhitale të strukturuar për inventarin, llogaritjet e vëllimit dhe planifikimin.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78704807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070E67E-DD1B-4EA5-BF7A-2DBF3B5EE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584E688-D986-442F-B9A1-F7DB0D2A4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A1F6953-5821-4AC3-9D4C-263369CE1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C1C2EB9-92D2-4141-83E6-69071AB05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Kap të gjithë dhomën.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06C4103-9D1F-4FE3-98F3-7D43CA363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përdor skanime të vërteta të RoomPlan dhe i ruan ato përgjithmonë me këtë punë.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703e5c3c8444b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69B6211-4325-422F-94C3-F4FAE4700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Dhoma mund të rrotullohet më vonë, të zmadhohet dhe të rishikohet përsëri.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0821852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40B85BE-2138-4C70-B286-568124E4F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416DC03-E1EF-4962-93A3-626D7CF82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26C5390-FEEE-4B44-9012-83C49A629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AAFD28-2360-4F9C-8C56-229C9278D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Nuk janë vetëm fotografitë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2B6B65F-69EA-4D8C-A7A2-E4F03051D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Një model 3D ruan situatën hapësinore.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66726df50147e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C84A1CA-D933-43E5-88F7-20F9B8987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Veçoritë e dhomës dhe orenditë janë dokumentuar në një mënyrë të kuptueshme.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5945723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28700CA-E2F3-4BF2-85EC-4E509E94D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10851AC-4F74-4656-9005-835013416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0AAFCE3-7EF0-4102-BCC7-7595055F3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8AA9B43-7A6D-4168-BB36-743604476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Ruaj skanimet e RoomPlan me punën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E9E568F-13C5-4AA0-B5C5-67698F28C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Skanimi është më shumë se një fotografi që bëhet pjesë e dokumentacionit të punës.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5D14A61-0836-413C-B007-4FAD0D3BD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Dhomat mund të rihapen më vonë.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Rrotullat dhe zmadhimi e bëjnë më të lehtë përgatitjen edhe javë pas sondazhit.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Punëdhënësit fitojnë një mirëkuptim më të mirë hapësinor.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Skaneri mund të lidhet me listën e mobiljeve.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646a10de25457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F7C95FC-BBAA-4395-AF8A-85296EE1D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EC3949A-25F8-40F5-A663-DD22065A1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Lokale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93EAE55-6501-4370-83CE-A67233582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5BD4ACD-0EA3-4D8F-B9C5-296780322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Përjetësi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5DB3EF4-52C1-478B-84AE-9142BF5E7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E807911-C39F-4307-ADFA-9116DBF27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Modeli 3D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05153924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ABE7613-D43A-495D-BA91-E6BA7EF0B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46C8223-8C83-405C-BA89-412E29201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9A50C1D-F266-41A3-91EC-2760B8C35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0F4C429-8772-43DD-AD66-9FD0A171F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Pse ka rëndësi kjo për kompanitë në lëvizje?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DCD48D5-F85A-495A-A414-C73C5E98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Detajet harrohen lehtë gjatë sondazheve.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06AF7EE-B8A6-4A49-B1F0-FB4D55C22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Dhoma mbetet e dukshme, edhe nëse klienti bën pyetje më vonë.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Furnitura, muret dhe struktura e dhomës janë më të lehta për t'u kuptuar sesa në fotografitë individuale.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Planifikimi dhe kostoja mund të bazohen në një rekord të ruajtur përgjithmonë.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Punonjësit e rinj mund ta kuptojnë më mirë punën pa marrë pjesë në sondazh.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A4F6EE0-C3D5-4954-B8E0-0E2D2BCA2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Mjaft u mbështete në vlerësimet.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Mjaft u mbështete në kujtesë.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 dixhitalisht.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0176149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AE14D81-CE26-45B7-AA38-C0134EEAF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E75E961-B1B6-4B54-8C3A-848D7D400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F014D69-307F-499D-B584-401FD0748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DA94FD-004A-4FD0-90DC-671F12F0A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si një avantazh shitjeje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E22792-1BD5-4335-AFFE-2D92E9C0A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Klientët mund të shohin se kompania punon në një mënyrë moderne, të strukturuar dhe profesionale.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8bc3b14ad14e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AA44703-0DB4-4488-9571-881807313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Skanimi 3D e bën sondazhin dukshëm më të sofistikuar.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812740637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9BC3FE6-96E4-44A6-B74F-E7CC5E86C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C0FD4E5-674C-46E2-85FC-5CF770E2E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1FF0D5F-157C-480B-8403-92E4931C2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B4B38E0-A81A-4E64-96DD-A637D0870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08BD8A4-B4C1-4B29-B43B-3C815ABD1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Shpikja, fotografitë dhe volumi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7E5AC66-C8D4-48BB-97CE-77879F880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Sondazhi krijon të dhëna të strukturuara: mobilje, dhoma, sasi, volum dhe dokumentacion fotografik.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41192133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AB7D461-82C3-4D5E-A56E-C8DE6EC87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B9E6CB6-8B7B-461E-9EAB-17E6F9039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38241F1-F96C-4BB5-81BD-3619BF50C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3A1B894-C44F-48B4-B166-AA213BFC4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Inventari i fotografive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2BC52AA-1F82-40D6-A412-DE0615867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Fotografitë nuk ruhen thjesht; ato janë të ngulitura në kontekstin e punës.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FE917EA-2717-443A-83A3-7C6737A4C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Fotografitë e shpikura mund të kapen direkt brenda punës.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Llogaritjet dhe informacioni i volumit mbeten të pagjurmueshme.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Imazhet ndihmojnë me pyetje, planifikim dhe dokumentacion të mëvonshëm.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 mbështet kalimin nga një sondazh vizual në një listë të strukturuar.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b43e4816c1422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894E0FD-ED65-4402-A082-ECFAE9123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8F7431F-996E-496E-A065-E9C032762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371327C-976B-432E-AAE1-2041BEA00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CBF0569-FAE6-4AE5-A152-493FBF7FF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Shpikja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0A0949A-87DD-44A2-B45C-31D7EE0B3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7B0872B-F24D-43DC-A280-14E803DAD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Zëri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249034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094D8F1-46D5-4BB4-A775-FB83A3525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814997B-B2E5-49E9-9D29-AC3C130AF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86B8173-4165-458C-BCDB-DF79091D5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AF6D94E-BA61-43FB-8393-3D0867363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Pse u krijua MovePilot Pro?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1724E20-8DA7-4804-AB1B-B6F7B39F2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Realiteti i përditshëm i shumë kompanive që lëvizin është ende shumë i fragmentuar.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1C90584-EEE3-4789-904F-C20C11392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Informacioni i klientëve shpërndahet përmes shënimeve telefonike, WhatsApp, e-mailit dhe fletëve të shpërndarë.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Shpesh, sondazhet dokumentohen duke përdorur lista letre, fotografi dhe vlerësime.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Citimet, kontratat, faturat dhe programet shpesh krijohen në sisteme të veçanta.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Çdo numër i dyfishtë kushton kohë dhe rrit rrezikun e gabimeve.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445AAF3-7FE3-4359-BFD6-E7DEF8A1F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bën më shumë se sa zëvendëson dokumentet.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Ajo lidh rrjedhat e punës që i përkasin së bashku në një operacion në lëvizje.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05272995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A0B4D24-7F50-41A7-98BD-30769A0E4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F1D962F-3D95-4789-8CF3-5EC006FE7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42BAD30-A352-424F-BD93-1E6EC2B7B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ADC128E-B3EC-457C-B1F8-3E9271161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90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Nga dhoma tek lista e mobiljeve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13C43F6-D8C9-4581-9AEF-CC92A86BC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lidh kapjen hapësinore me të dhëna specifike të punës.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BC4351B-724F-4F55-A56D-FAC4E1AB9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Mobiljet e identifikuara mund të transferohen në listën e inventarit.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Shpikja, dhoma dhe puna vazhdojnë të dokumentohen së bashku.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Të dhënat mund të ripërdoren për llogaritjet e vëllimit, çmimet dhe planifikimin.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Kjo redukton punën manuale pas vëzhgimit.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D3B1305-E5F5-400E-A582-1AAB8D79B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Një skanim nuk është thjesht i ngritur.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Ajo vazhdon të punojë për punën.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44521668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849E88C-A364-4742-8CDB-F24904568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FA3067A-3482-485C-850C-ADF96A2B8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E79249F-5EC6-4E83-9D18-C372F0C99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EB7F3B-E340-4F0B-BA64-5083631A6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Llogaritje automatike të volumeve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7EBFEE6-D9BB-48FE-8B55-E1C072342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 mbështet llogaritjen e strukturuar të vëllimit lëvizor.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B145E74-77B2-4387-B6D6-887010EBD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Listat e mobilizimit dhe inventarit mund të përdorin vlerat e parazgjedhura të volumit.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Volumi bëhet baza për çmimet, planifikimin e automjeteve dhe nevojat për ruajtjen e makinave.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Llogaritjet bëhen më transparente dhe më pak të varura nga shënimet e shkruara me dorë.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Kjo mbështet citime më të sakta dhe përgatitje më të mirë.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8ba76d3f49442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A20E7BE-5E9F-4998-868E-AA1F08E06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A104BE6-D45B-42D5-9DEE-93C95F7D2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662B716-CE87-493F-A04B-4932CA1A1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6863F9F-3B8F-4D09-96D8-B936E6F9E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Shpikja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76E0D17-FA99-45CA-A360-F020AC41A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B43F42C-F254-4DFB-9383-44A889CA3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Planifikimi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37434615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4BBAFC0-E940-41BB-B0C5-186A384C9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472CBB5-B2A6-4180-88E1-79215303D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CD9854F-0FE4-4A0F-8CB3-3895E9C13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DA8C739-B9D2-4717-81B5-B766BC640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05AAD3-BCAB-4E73-AF4E-3D0F6F20D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Llogariti çmimet në mënyrë inteligjente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AB624BE-4D9F-4032-971F-4ED59A724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kombinon normat me orë të tëra, pagesat e rrafshta, miljet, transportin e distancave, pagesat minimale dhe profilet individuale të çmimeve.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26001884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F8265DE-DAF1-4886-B7A1-7BDF10676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D1BFE0D-D109-4029-A285-8830B4D35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92F7D3C-025D-4BE3-B946-75CA10BD1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BDB24AC-8BD6-437D-ACEE-B958676E3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Themelet e kapshme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33DC93E-CD30-4766-AFBB-74C207488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Kompanitë mund të konfigurojnë logjikën e tyre të llogaritjes.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2AD46DB-91C0-4D63-B7B6-515EA082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Normat për orë të tëra për transportuesit, makinat dhe punën e montimit.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Pagesat e lira të tilla si akuzat bazë të makinave, çmimet minimale apo deklaratat doganore.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Normat dhe mbingarkesat për të mbajtur distancë.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Basic, Standard and Premium profile për marzhe të ndryshme apo lloje të klientëve.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e96a26af9444a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455FD5A-C5F9-41A9-9B09-B7BDBDD19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E2AECA8-9EB8-4398-88AE-4042C19E7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orë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0B577B7-F09C-4CBE-B0E0-F7E751D38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B47B553-260B-4606-B801-D8808DC7F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unit-format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B4058EC-B5EE-4F3F-A79A-6514318D3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E39F57C-27F6-4577-B8FE-DCCDFAF80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Pagesat e plota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83274232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53E1DCF-9F99-4D5E-B9FD-AC0C60400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5347695-3B48-4437-8176-4CFD9E9CC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C58F471-09D7-41F6-89D2-103A1FC03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A572C66-8B7E-42EA-9AB6-BD628DCCD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376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Duke parashikuar profilet në vend të llogaritjeve me një madhësi të madhe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AF6C7A8-6CBD-4AA1-8733-D2D036352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Prandaj, çdo punë është e ndryshme dhe ka nevojë të mbetet elastike.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7BADF39-D52C-4B1A-9D20-23B380248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Punët e vogla të transportit ndryshojnë nga lëvizjet e korporatave.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Klientët privatë, klientët e biznesit dhe punët e posaçme kërkojnë llogaritje të ndryshme.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Mbajtja e distancave, dyshemeve, miljeve, kërkesave të automjeteve dhe shërbimeve shtesë ndikojnë drejtpërdrejt në çmimin.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ndihmon në përfshirjen e këtyre faktorëve sistematikisht.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248C4FF-7F42-46FD-BB15-D6BEDDAA5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Logjika individuale e bën citimin më të qëndrueshëm dhe më transparent.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01704095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13B5882-7DE4-4E9F-AF1D-465ECBD65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86DAE7D-AAF5-4F2E-967D-841C793B0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996EC7D-9C80-42F5-8FED-B2FAB976C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BAB0338-639E-450D-B416-877D52C25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Shiko llogaritjet e shembullit menjëherë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50047A3-AA5F-4A40-AC45-90D8B1256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menjëherë tregon efektin e çmimeve tuaja të konfiguruara.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7d9bd08eb24aa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41CF2AF-315A-4F49-8ED0-6A6BC5931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Logjika e llogaritjes është përdorur për citime, fatura dhe përmbledhje financiare.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718870255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09C3061-373D-4173-B1FF-0EB76DCED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383CE1B-A820-4C6B-B2D5-F857C7ED8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4CB6301-6DA7-4687-BAFE-70EC34260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2AB1BA-A42B-4E3E-9080-A73D57C1D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F4319F7-6076-42ED-9EB5-29F671247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Citime, fatura dhe dokumente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A945EC5-1F8F-4756-B0A0-6523E7CC2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Të dhënat e kapura bëhen dokumentacion profesional në dizajnin e kompanisë suaj.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31651679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C9E6F83-8210-4A08-8647-89B0DCAC1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8CC7D0-3AF0-4D4A-BBEB-0FDA1B39C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CCDEA1E-D9E6-417F-B5F0-DDD7DFA31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F6EA8D8-2F9D-4D23-8674-10AF8BEB5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Dokumentet e gjeneruara nga puna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EC628F6-3F17-432E-9125-A061D688A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Citimet, faturat dhe dokumentet e kontratës janë krijuar nga të dhënat ekzistuese të punës.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317DF85-A39A-4C98-B9C2-220AE73BE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Detajet, adresat, çmimet dhe shërbimet e klientëve transferohen automatikisht.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PDF-ët reduktojnë punën në zyrë.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Dokumentet mund të përfshijnë logon e kompanisë dhe detajet doganore.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Puna mbetet e lidhur me të gjitha dokumentet e saj.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cab8c664eb441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F7E4D90-BF9A-486E-ADA1-994DB60BF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19CB5CA-96D7-49FF-BB90-A2B5C19BA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Citim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53FD2DC-53B1-4452-8771-FDE10F14C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E9B6554-8BD5-49D4-BE11-DF094FFED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Rilexo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334AA61-B5D3-46A3-81E4-357ACFF9B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9FABC14-3625-4AC2-8EB4-D45F1A0A0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24123425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4BB793C-9A18-47F3-B23E-583553447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5EE443-3BD0-49DF-B83F-F949BA575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ECEA4D1-3585-4B62-8513-3798BA2C2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41E292-C7AE-4476-8D7B-FE161B4A5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47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Një përvojë e klientit profesional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0EF2E47-4E7C-4D4C-B46F-7A53CB2C3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Një citim është më shumë se një çmim, është përshtypja e parë e klientit për kompaninë.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CE9EC4D-0084-4803-A7B5-90BDE3F8A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Konsistent PDFs duken më profesionalë se dokumentet e krijuara manualisht.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Gabimet e kopjimit dhe të pastrave janë reduktuar.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Të gjitha informacionet e duhura vijnë drejtpërdrejt nga puna.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Klientët marrin dokumente të qarta, të strukturuara.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9F88D76-22A2-415D-BC70-04C962B4F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Një citat dixhital shet më shumë se një shërbim.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Ajo ndërton besimin.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6931950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AA82736-1BD7-476F-8304-1C5065424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F54D6A3-2B04-4C2B-A77C-484716C26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937ABF-7E88-465B-82BE-782EE06E4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63C004-D1B9-492C-A362-D740A6C1F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Pamja e parë e PDF brenda rrjedhës së punës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B7EAA23-47B9-4436-A386-769258A76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Dokumentet mbeten të dukshme dhe të rishqyrtueshme gjatë gjithë procesit.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d93ec0ff9048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3DB8097-56DE-4DCA-AA55-13A5E612E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Rishiko dokumentin para se t'a dërgosh.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3023456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256341E-FCDC-4CA9-9757-E3473BFB1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A6C9EAD-6825-4DEA-ADEA-96B525D01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73B0BFE-3958-4C66-B8EC-80F4F3982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74925DE-6961-4922-B153-FD7BAAAAB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DAC0F8-CA42-4347-A5B6-740B78418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 zhvilluar nga një profesionist që lëviz, jo nga një kompani programesh që e kupton vetëm lëvizjen në teori.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33E8E3-CC92-425B-BE80-696CE7D0F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Kjo sfond bën një ndryshim vendimtar: çdo tipar bazohet në kërkesat e botës reale të rrjedhave të vërteta të punës.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413712542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D467FBB-A6FC-4E4B-BA32-77A04281F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936F240-2B07-4358-AD44-14F448522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CF10F4A-6F51-4FEF-9927-93BAA31B1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41A48AF-555D-4030-B2FE-68F687B04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142F401-D361-4509-8FAF-D978DD608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Kontrate që përshtaten me kompaninë tuaj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D8BD445-1F46-47A0-AFE5-374F70C2C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Çdo kompani në lëvizje përdor marrëveshjet e veta. MovePilot Pro nuk detyron askënd të hyjë në model të ngurtë të kontratës.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6874517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93D129D-0A7F-4F1D-A104-9C0C5BB5E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85A14D3-4D59-41AA-9D0C-2029097E1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BEDFF6D-A849-427C-B10A-0E5E33386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4A9EF7F-DEAA-4F6F-8F29-85374C9F4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Modulët e personalizuar të kontratës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7443C4B-2227-46D9-A6D3-54C52F5E4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Kompanitë mund të përcaktojnë marrëveshjet dhe formulimin e tyre.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D1013CD-3E6C-4C0B-BA5D-40BED9290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Çdo kompani mund të krijojë seksionet e veta të kontratës.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Teksti mund të shkruhet lirisht dhe mund të përshtatet sipas mënyrës së punës së kompanisë.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Rregulli dhe përmbajtja mund të strukturohen për t'iu përshtatur biznesit.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Rezultati është një kontratë që nuk duket si një model i përgjithshëm.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119B46E-B798-4050-A2FD-321F0818B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Programi nuk e përcakton kontratën.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Kompania jote po.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05456346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FA92E56-94E8-40AD-B690-32C2BB0D5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F28172C-70A0-4828-93CD-8082826A9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F3E0491-E92A-4CB6-B32C-D414F395C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8F31DD9-3B44-497E-94F9-AB7136E16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Veçoria aste rrezikuese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4E6973F-AA3D-445F-9A3B-90727D3F6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Një hollësi e veçantë: shënimet mund të shfaqen automatikisht si shkronja të imta në kontratë.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66D6560-6BF8-4822-9C60-23B04E98F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 çdo element të kontratës mund të ruhet një notë shtesë.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Kur është aktivuar karakteristika e asteo rrezikon, shënimi shfaqet automatikisht si një shënim në fund të kontratës.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Kontrata kryesore mbetet e qartë ndërsa shënimet ligjore apo operacionale janë dokumentuar siç duhet.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Kjo eliminon redaktimin manual të PDF dhe krijon dokumente më profesionale me kontratë.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D1F7C9A-1976-44AB-831C-6499803D2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Një kontratë e pastër më lart.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Shënime të tjera më poshtë.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Automatikisht.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77367940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88D29E3-A578-41C0-B998-382BCDDF4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B19A1BF-CBDF-4634-AA24-75916AFDE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A56C656-2C4D-48CF-B456-3A84C61DF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1CA1812-3882-4160-82A2-B1C63CC16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Pse kjo logjikë e kontratës është kaq e fuqishme?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7FC9012-B20A-4074-A540-9C516EFA7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Shumë biznese kanë nevojë për fleksibilitet pa rindërtuar manualisht çdo dokument.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9D52581-B26B-469C-B847-762911D93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Kushtet e personalizuara dhe kushtet mund të integrohen.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Ende janë dokumentuar rregulla të veçanta për parkimin, mbajtjen e distancës, kuzhinave, asambleve ose shërbimeve shtesë.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Përmbajtja e kontratave ndihet individuale ndërsa mban një formatim të qëndrueshëm.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Një firmë dixhitale mund ta përfundojë procesin.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4F3229F-5496-4098-9CB7-EF44E8029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Kjo është më shumë se sa krijimi i një kontrate të kontraktueshme për kompanitë në lëvizje.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98916932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FD80ACD-DF09-4001-B336-E5BA1C2BA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4AF01DB-F651-4A33-B762-F70984CC0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7770B8D-3126-47C3-B389-7A9050E7E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4CF51C1-FC0C-4900-95B6-362C017D5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9B671F8-7063-40F4-A77A-595CE7554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Planifikojini punonjësit dhe ekipet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7875F57-2556-472A-8EDA-16F7FAF66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App-u mund të krijojë profile punonjësish, mund të konsiderojë disponueshmërinë dhe lidhjen me personelin.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14224210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0C941D6-BD3A-4597-B9FE-E2F28A879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FAF831B-7D01-46AE-AC94-5E945B785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1048700-0F9E-4134-819D-750AE8865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B8844E0-143E-4893-8D00-9BCB608F4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Menaxhimi i Punëdhënësve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759F1C0-509C-461E-947D-BA0CD8C4C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mbështet planifikimin operacional të ekipeve.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7A319E-49A5-4AF6-868E-3D36A9CD7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Punonjësit mund të krijohen në aplikacion.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Në planifikim mund të shqyrtohen role të tilla, si: shoferi, shtytësi ose më i përshtatshëm.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 tregon se sa punonjës janë në dispozicion për një periudhë të caktuar.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Punëdhënësit mund të caktohen në punë dhe në oraret e përditshme.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39B1605-1302-4C6D-82D1-329EB0B6B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Pronarët shohin më shumë se puna.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Gjithashtu, shohin se kush mund ta kryejë.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80689719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1299679-A172-4511-A96D-144439EAA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F4594A0-9F1B-4BD8-AFC8-A10B08B07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30CCEC3-B0FD-4B8C-A759-5159EC3D7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7B9FB3C-4A52-424E-8EF2-A2309B841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823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Programi &amp; Stafi i përditshëm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C052E2-C0A6-4F8F-A09C-3D9AFB4AA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Planifikimi i përditshëm lidh takimet me burimet.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6171BB3-7EB2-4AF8-82EA-50DA7E744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Sot, nesër dhe java janë të arritshme shpejt.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Aplikacioni tregon caktime, kërkesa për staf dhe transferime në dispozicion.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Listat e kontrollit ndihmojnë ekipin të përgatitet.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Ditët që lëvizin bëhen më të parashikueshme dhe më pak të varura nga informacionet e shpërndara.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92e241e7e6407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674BD08-7B3D-4254-B0C6-58B5C39AB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1D550C3-6A51-4FE7-9019-BD5836C23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335ED53-99BF-4F48-900F-ADCCB5893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ED89FB3-B936-43DE-8FEA-E5783C624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Nesër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D93FC10-6D75-48B6-95FE-A2C7F9E8A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110DC93-DD3C-4005-9932-9CC7798CA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Java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9317222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0AAF1EC-693C-4FF1-909C-F66F75F38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4C23DEC-293A-45FD-A6E8-E52B14635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165DC35-E748-4EB5-9FC4-CB35D8925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D7E92A2-8A80-4E4A-9BC2-B9ED25BC3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Punonjësit e shohin se çfarë ka rëndësi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4C928A7-71DB-4C6F-B091-159EF248A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Programi i përditshëm ndihmon në përgatitjen e caktimeve dhe siguron që detyrat e përsëritura të mos harrohen.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e34dff68ec434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103984A-29FE-479A-A32B-DDA710197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Listat plotësojnë rrjedhjen e punës.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954528343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F363D4F-9AE2-47E1-B7E3-FB3122404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001F87C-E13D-4355-B95B-7DA9560BF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7D0908-04A9-4578-BC86-0027D6661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2ED29CE-9792-450F-ACE3-DA66F3176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7526A70-583B-4837-A143-664C45917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Menaxhoni flotën tuaj me zgjuarsi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E57EA44-BEF9-400D-9DF0-1437FC335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Makineritë janë një burim kritik. MovePilot Pro ndihmon në disponueshmërinë, caktimet dhe datat e skadencës.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00434627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B423DE5-04AA-423B-8BBD-58514E264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3628ACF-4A16-485D-905E-2E405E120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A869C82-5932-4114-985B-55C692A1C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291C125-DC12-4B17-AA87-9251FF134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Menaxhimi i Flotës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0441DEC-8577-44A8-BDA8-4438C0FE1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 regjistron furgonë, kamionë, rimorkio dhe makina të tjera në një mënyrë të strukturuar.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96300B3-36B8-45F4-B822-2EA9E66A9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Makinat mund të krijohen me numrin e regjistrimit, llojin dhe statusin e funksionimit.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Gjatë planifikimit konsiderohet një kënaqësi.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Makinat mund të caktohen në një punë.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 t'u shmangur janë më të lehta rezervimet e dyfishta dhe disponueshmëria e paqartë.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82D9725-8607-4E6E-8E90-3AD674D71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Një veprim mund të planifikohet vetëm kur personeli dhe kapaciteti i makinave janë në linjë.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0184901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EC3DE8D-17FB-4425-9D9C-E3FDC6E7C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4D2951F-BDAF-479B-B2B8-3ED87C641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9B3B3D5-9C0B-4B09-8911-206A75E84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1313F6D-6E16-4317-A704-503CF755A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Një punë përbëhet nga shumë hapa të vegjël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7B4B2BE-544D-483D-A211-019E92B5E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mbështet gjithë ciklin jetësor të një pune në lëvizje.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C6F5F09C-2ED3-4DE7-9CAC-D9350040D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CFE19CF-5437-463D-AD17-3E0230B0C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Kërkim i thellë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922CCB4-E42C-47FD-A4C9-7041185D4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222CA29-9E07-4099-9D67-708701AEB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1779E19-76B2-4EF6-9798-C985B1459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Klient i personalizuar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99C2F25F-2F95-4C4E-8072-E000ABB14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F0F55884-8D3E-4803-A663-04E4118D4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120E718-77C9-461D-9E9A-6D61B9D10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Vëzhgimi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C4AD7A4E-84BF-4631-ACC8-B8164961A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3FDDA0BB-710E-477F-BE99-59F973C2B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7C03FDBB-1D22-4125-A6AC-4433366C6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2BFC8B10-9B72-4D9B-AC5A-1741FC8CC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FE8340FA-68DA-4D96-899D-D4ACE508D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FC14D197-8BBB-481B-AF48-D83EEC54A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Shpikja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A8826D24-75E9-47B0-A34C-069E13D32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E6FEF55-5A91-40A2-ADC8-895A88C22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Zëri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473DC9C7-225A-41E2-99A4-DEDDEE6F6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025E6EFF-DAFB-4F94-B2E7-C534CBE94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E6D2050-CE1E-4DD0-B039-65A63A54A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Çmimi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E5BA3D1F-A525-4659-94E3-AF47136C1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1626F67B-0E06-4DFD-9BC1-4B486F3AF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33355241-3B19-483C-BE06-8B72D87EB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Citim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76F923F2-E1D0-449E-9FFD-9A2D4779A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12C5D0BA-346C-443B-9E7F-00C540241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009F79EE-8192-455B-8E41-B3ADDEB0B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Kontrati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A3C4CFE7-3AE2-44DE-928D-B334BDB21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83136333-94D2-43EF-BB85-DD4A319D3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8F10A1B7-01F9-4ECE-8F0F-482685B7B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Firma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BDD2238D-737E-488C-B07A-A3382AE65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E36C7A98-F764-4420-A941-F2FE435F6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Skema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101CBF33-535C-4DDB-B128-FDD4D56D6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234AA687-2E21-400C-8155-1B8101FA5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C77C5D19-BD53-46AE-92E4-781242D7D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Stafi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AA01740E-0411-4C5B-82D9-79F730D87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93583897-3D97-4ED9-8BF0-7DD670F89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8B38E862-B4EC-4F65-B056-8525F8B5E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Flota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8004DD84-A970-472F-B8F0-4DE885374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8E0CF810-36F9-480C-B29C-C4EA95A69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736EEC91-044C-4401-A393-BF26B80FB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Punë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5DB629EA-5174-4818-B365-DDB7529DC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83546A5C-463F-4919-806B-FF32EBA72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F49167EB-7988-4BC5-8BCE-2AB46C7F0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Lëvize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586F37B7-9673-4A42-8B4A-682F97A84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45EED711-F71F-4248-80A5-9039A393A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Magazinim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C5AB415F-D7E5-4388-B1B8-F41D1F279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DFBEA09F-1EA6-4FC6-80DD-0CD583CC7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1A4336C6-68D8-4AA2-A5C8-4985C0544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Rilexo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CF209B6A-9B7B-437E-AC25-958B9BE0E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43B872EC-F9C0-4008-A85B-F0574DFD7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66C3955B-08B3-47EB-A1CC-5C41A0F93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Financa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6D9259FA-80E7-4D56-850F-5E8125C18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44550EF3-2077-412E-8A01-4FFD2009B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005A63C8-BA27-468D-818D-E2A7ECF76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Taksat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BF2E2B08-0A4F-4AC0-AA11-E5EDCAA60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1F5EA40A-A38E-4D7B-8312-8DA1B76EE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95DBD862-4E15-45DA-B440-0BACBC86C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Pamja e parë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50862830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6855C85-4A08-4A4E-912A-2A3C818AD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74D3B1C-47EB-40C7-83FE-87112E7F9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87E57F7-E3EC-494C-9880-F434D6541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2867B10-2B7F-455F-BF62-C5CE65860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Mbani parasysh inspektimet dhe afatet përfundimtare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6094F8D-2046-431B-A859-FC7F784F7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Një veçori veçanërisht e rëndësishme e botës reale: aplikacioni mund të tregojë kur përfundon një inspektim i automjeteve.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ED06438-13C1-4AC4-A081-E8A0637EA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Datat e shkurtra të tilla si inspektimet e automjeteve mund të ruhen në rekordin e flotës.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Pronarët mund të identifikojnë herët se cilat makina do të kërkojnë së shpejti inspektim.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Kjo pakëson rrezikun e një automjeti që nuk bëhet i disponueshëm në një njoftim të shkurtër.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Kjo pamje është veçanërisht e vlefshme për flotat e vogla.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E36B7F1-B83F-42B8-AF0C-08CE9508F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Më shumë se menaxhimi i automjeteve.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Mbroni gadishmërinë operative.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12994525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96A92DC-6113-4491-ACB5-A3F0082D2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756B5FC-942B-4FAC-A71D-4B05F9E37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60AA3D2-A053-46BC-8860-8DAF57D7E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E82A969-4391-4B73-A187-7BF308518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Punë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0206FFC-2EAD-4919-982C-000FD73FB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Forca qëndron në lidhjen e të dhënave.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A9AD09D-1815-483C-A24C-BD6CA1408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Puna kërkon një skuadër, një makinë dhe një datë.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e bashkon këtë informacion.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Pronarët mund të shohin më shpejt në se një punë e planifikuar është realiste me burimet në dispozicion.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Kjo krijon një fondacion të vërtetë operacional planifikimi nuk është vetëm një listë makinash.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1F271EF-EE4F-4DF0-98E4-9588911ED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Planifikimi i burimeve bëhet një pjesë përbërëse e fluksit të punës.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62387321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698D3D-A167-42CA-8540-E946AB8CC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F99248D-9105-42BB-889F-B4574B602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195671C-44E9-4158-B1A2-9970E9797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F2922C5-C8F0-4C94-B114-EE104981F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951F911-5042-4BED-BA9C-CA1E92447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Fletë pune dhe ditë në lëvizje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4F8FF3D-E19E-40AA-AD88-57D4FD94B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Punonjësit kanë nevojë për informacion të qartë. MovePilot Pro mund të krijojë dokumentacion të hollësishëm pune si një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64335575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9743D05-0B2F-4DF5-9F3A-865B2569E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B15547-6B06-4E97-B10B-2C9A85966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869D0B7-A7CB-4B0D-B642-4892DCF3D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53CD264-C49F-4E53-85CD-C02D46A5A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Fletë pune për punonjësit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D5E786A-537D-4097-98A1-CECEF1D68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Jo vetëm një adresë, por edhe një informacion i rëndësishëm që nevojitet për të kryer punën.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56DA55E-8F39-4293-A05F-883193AD6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Persona të personalizuar dhe kontaktues.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Numri i telefonit, e-mail dhe kanalet e kontaktit.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Koleksiono dhe adresat e destinacionit me dysheme, ashensor, parkim dhe rrugë.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Data, detajet e caktimit, personeli, makinat dhe shënimet e rëndësishme.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Shpikja, fotografitë dhe informacioni shtesë mund të mbështesin përgatitjen.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EBD2762-CC38-4A43-8DF7-B7BCA11EB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Më pak pyetje.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Përgatitje më e mirë.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Një ditë më e butë.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22489077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C4CA235-145C-482C-AB59-FCCD55A62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B5C84C-213C-46B9-AD57-711051679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76C371-1AF2-45C2-A756-EFB90AF83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923A5C1-502F-4703-BF35-52E34F915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Listat e përditshme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B5FD5BA-0958-4CD7-92A6-81200A65A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Përgatitja bëhet e përsëritur dhe e pakontrollueshme.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655A273-1640-4AA2-92C6-85ADE2163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Kontrolloni makinat, batanijet dhe veglat.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Konfirmo me klientët me telefon ose me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Kontrolloni opsionet e parkimit dhe dyshemetë.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Përfshi dokumentet doganore për punët ndërkufitare.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d9f4a540664e2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B83EC58-DC23-4FD9-BD91-59EE35918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ECDB9A4-C17C-4606-93E0-32D401BF8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 zgjedhjes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CA5DF0B-9C2E-4404-B5B1-89C0150DA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7B79361-4D9C-4BF5-A525-4F0464968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Përgatitja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206D46E-9FC6-405D-ACC8-047BB5DA5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6B384C0-A965-4086-91BC-63ADDD742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Ekipi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98136160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7D6FA87-634C-4AC8-ABD4-B579FEACC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08F66E5-2677-4338-9C27-CF3BA2174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AE584C2-1B16-41DC-881D-BDB13E8E4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5F467BA-46E4-4958-89DC-EBCCA341C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Pse ka rëndësi kjo?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E25CDC5-A075-4C9E-9048-94AAE69C5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Ditët e para përcaktojnë kënaqësinë dhe përfitimin e klientëve.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B6C8024-32BD-4F55-BF72-3B02C2B1A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Mungesa e informacionit shkakton vonesa.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Përgjegjësitë e turpshme çojnë në pyetje.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Përgatitja e paplotë mund të rritë kostot.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Një fletë pune e strukturuar ndihmon në ruajtjen e cilësisë së shërbimit.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EBDE0CA-8400-4403-9D49-0EC5D92C7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Planifikimi i mirë mbron kufijtë, kohën dhe përvojën e klientit.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45398581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BD69565-47B9-42A3-810F-EA50903C7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185F20C-819B-4953-B3FB-7D2994934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7B82A7E-02DE-47BA-A36F-C8C0531E7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479B400-8B19-41B3-80C4-6C366F5C0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8605718-EC01-4EA9-B5F5-953ACBC62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Kuti dhe rishiko kodet QR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23B3FD9-798F-4C19-A9F7-F6BCECC02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mbulon edhe detajet pas masës: etiketat e kutive me punë, dhomë, përmbajtje, përparësi, logo dhe kod QR.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43146219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25D4A28-381A-46F4-9170-3AF07A32E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A83FA72-DBC1-4175-9EB2-08B9CD6C4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32EF934-BF46-4C60-9314-9F6CC9024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E62F2DC-E689-402D-8C9B-6C3707E8F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Etiketa të ngjyrosura të kutisë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340ED74-8F4D-4223-9222-33AB834E4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Etiketat e bëjnë organizatën të dukshme për klientin, në ruajtje dhe gjatë shpaketimit.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40541d938740d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D772FB5-5D35-4D61-83A4-369222705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Shembulli që paraqet detajet e kompanisë, numrin e kutive, dhomën, përmbajtjen, përparësinë dhe seksionin e rishikimit.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48193181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F167AD-1800-46B0-858D-A4C26F9E6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72E6A03-4DA0-4C0D-902F-52A784365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6729350-7ED4-4A43-A2F3-848B43281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B290687-DE8A-4285-8549-1E84839EA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Kuti etiketat si një mjet proçesi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2FFE85E-50FF-4481-AE03-BCE9D6E57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Etiketat nuk janë thjesht tërheqëse, por parandalojnë përzierjet.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B8DB552-815E-46F1-8D88-E4EE5F7A8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Çdo kuti mund të caktohet në një punë.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Dhoma, përmbajtja dhe ndihma e parë gjatë ngarkimit, transportit dhe shpaketimit.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Logoja e kompanisë përforcon një përshtypje profesionale.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Kodet e QR mund të lidhen me rishikimet, faqen në internet apo informacionin e mëtejshëm.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F49FD5A-41B9-4A62-BAFC-7519C32E8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Një etiketë e vogël mund të forcojë besnikërinë e organizimit, markës dhe klientëve në të njëjtën kohë.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74987333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E37082C-D06C-43A6-A817-9489461D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1C785D8-486A-4995-997D-082F727AE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2B1AAB4-D93E-411D-8321-3F89EA1A0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C96801C-58F1-4917-AD75-DDAB31948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Kodi QR për rishikime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6A1491-8299-41F1-8389-AFE298ECA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Marketingu fillon automatikisht pas transferimit.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383A78C-F02F-440D-A535-8628C8338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Kodi i QR-së mund të lidhet me Google Reviews-n, Trustpilot-in ose me faqen tënde të shqyrtimit.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Klientëve u duhet të lënë menjëherë një rishikim pas një lëvizjeje të suksesshme.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Rishikimet ndërtojnë besimin, dukshmërinë dhe blerjen e klientëve të rinj.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lidh dokumentet operacionale me vlerën e marketingut.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B2475C5-6020-438F-AF1C-311F9EE89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Çdo kuti mund të bëhet një ambasador i qetë.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6093662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35FD791-0F82-46B3-94AB-1D0DB0F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4883DA7-D924-4E42-8AF1-02C2FF717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B7695CA-2160-42E4-87A0-29FFC1571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7DC964-B7D8-4046-9249-29BC00986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Ideja qendrore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00E6D4-CDA2-40F2-8CCD-BC3B9308E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Çdo gjë që i përket së bashku në një operacion në lëvizje duhet gjithashtu të punojnë së bashku në një aplikacion.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526726A-9989-44EC-9EE8-7FBD2ADAF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Klientët, adresat, kontaktet dhe historia mbeten të lidhur.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Të dhënat e sondazhit futen direkt në inventar, volum dhe llogaritje çmimesh.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Punët janë të lidhura me stafin, makinat, dokumentet dhe vendet e ruajtjes.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Përfundimi, invoikimi, financat dhe përmbledhjet e taksave e mbyllin procesin.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839A166-9BD4-47B5-AEB3-FABABF2CD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Hyr një herë.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Përdore kudo.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 profesionalisht.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60395013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66120E5-FEBF-40B4-8CFF-375460581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4E574D2-6EDF-472C-9EDA-82AC0D44B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8397347-AD2E-4C0E-8289-6025CE507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AA962DB-DAD7-4AFA-8F61-041EF74D4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0412B12-D891-4633-8452-AE0E64256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Menaxhimi i depozitimit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44C9562-40DB-4C1E-92F6-E99CD17D5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Shumë kompani që lëvizin ruajnë mobilje, kuti apo të dhëna. MovePilot Pro mund t'i administrojë këto objekte në një mënyrë të strukturuar gjithashtu.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56220115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F5D9925-871F-40C8-AB54-1E8B89841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A054040-E344-4116-9D42-2D8F87E24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4464427-58E8-46C5-A187-7F9F76E0A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E46E7C9-CA2C-48EB-8CB7-064C64C7B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Magazinim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301438E-9855-4FDE-9F80-860E8673B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Gjërat e ruajtura mbeten të lidhura me klientin, volumin dhe vendin.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2FBDFCD-2E4B-4DEA-84AA-06ED74EED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Gjërat aktive dhe të lëshuara mund të shihen më vete.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Volumi dhe numri i sendeve të ruajtura janë të dukshme.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Personazhi dhe referencat e vendndodhjes i bëjnë gjërat më të lehta për t'u gjetur.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Vëzhgimet dhe statuset mbështesin planifikimin.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8a2c9edc1e44d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903A50F-EFB8-4F34-BC5E-9A9188A94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477FA39-AC0C-4201-A2BD-FE6BE7F29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Aktiv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5F8610D-2B44-4D03-B452-35C31C22C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7888821-9012-4525-9706-4B58B7978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Zëri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DCE07A3-D3CD-4CAA-8FD1-B6B3ECC1E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D85A5FB-4E9E-483E-99F1-3B7304614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Vendodhja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24347669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15C422A-7C98-47DF-96B0-335A265C8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FB813D9-C7BE-42FA-BA8C-92DFE38E0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4C8AAD0-2A31-40EE-998B-FFA1846C4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3580099-70DA-4911-A6FD-C0F90721A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Magazinim i pozicioneve (xhevit)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AE3B329-A843-44FA-A52D-7AF537F3F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Çdo send strukturohet nga klienti, elementët, vendi i ruajtjes, volumi dhe statusi.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844f0f58af4b2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296C39C-CC0B-4934-AA7F-9D3CA4871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Magazinimi nuk është thjesht i dokumentuar, por bëhet i administrueshëm.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191132981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B91BCEE-F745-4E3A-A3F9-5EFFCA8C9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20A53A6-EC31-4FA5-B988-F58FA21B5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FB5D895-D73A-4E6E-BC9E-0A701E0B7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300AC33-FC3E-47C5-80FF-9218F86B8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Pse menaxhimi i ruajtjes është një avantazh konkurrues?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7ECF78F-17D2-47B5-B4B6-31176F361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Shumë biznese të vogla humbasin kohë sepse të dhënat e ruajtjes nuk ruhen siç duhet.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148E5EE-9278-424B-9B11-5BC0ABA1E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Elementët më të personalizuar mund të gjenden më shpejt.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Volumi mbështet planifikimin dhe projektimin e kapaciteteve.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Lëvizjet e depozitimit bëhen më të lehta për tu gjurmuar.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Të dhënat profesionale të ruajtjes ndërtojnë besimin tek klientët dhe partnerët e biznesit.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30B1C4D-9364-44C0-9B1B-A0B2F1058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 rritjen e ruajtjes, struktura bëhet thelbësore.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10485899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ACA6951-538F-4BAF-A762-65616FA80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AF5B2C3-DBEB-4E5A-9C9E-9236A96B4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7D92665-8E0A-41DE-9100-3A83D6EFA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6CBB8C6-A9BD-460E-92A0-4C439A2EA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82D012F-0DA0-4D6D-BF6E-3C350CC87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Financa dhe rrjedhje parash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A95A0A7-110E-46FC-B09D-86F3964FE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mbështet jo vetëm punën në bazë por gjithashtu dukshmërinë në të ardhurat, të ardhurat e papaguara dhe shpenzimet.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03546325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6008E1C-55EC-420E-8DC5-22EB747F0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2E66E10-5DBD-47D8-8B88-5147DE340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B069F1F-3BE2-416D-AC6C-BB4E88A31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C861E9A-C34F-4055-9E10-7E0ECB0D0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Financë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481217C-CE19-4BCD-8809-F31F535AD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Pronarët mund të shohin të ardhura, fatura të jashtëzakonshme, shpenzime dhe një fitim të vlerësuar.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56E2D63-1944-40DD-BE0A-2ACB0547C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Të ardhurat e paguara dhe faturat e papaguara janë treguar më vete.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Shpenzimet dhe faturat mund të regjistrohen.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 periudhën e zgjedhur janë shfaqur përfitime të vlerësuara, taksa hyrjeje dhe të ardhura.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Eksporti CSV mbështet procesimin e mëtejshëm.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420bdf5f544ec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A4842BE-45BE-408A-B233-D7F007437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06DB38C-5A76-478C-A69D-4D4D227DB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Të ardhurat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A181EA8-2A46-47D8-9A46-30C0E817B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E7AB580-CFD6-4DE9-9C36-D576AECEA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Shpenzimet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3A7E314-11EB-4082-B646-24739BFF5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B16724B-1830-494F-AB2E-F8F5FCB25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Eksporto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17080563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76CEEFD-06B7-4F05-A643-612D51FB0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0200956-5049-44D4-AD34-44E3AC850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2B54141-0465-4DD9-8BE8-218DF659C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3A18704-E3D1-46A1-AB2C-A6F8F3E57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Bëj të dukshëm faturat e jashtëzakonshme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36ECCC8-E06A-4F59-96F3-31D6175E4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Të ardhurat mund të kontrollohen vetëm kur janë të dukshme.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e3685ca6364d2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2820E8F-6EC7-4D6B-A1E6-3413D0AC3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ju ndihmon të mbani gjurmët e pagesave dhe shumave të pazgjidhura.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302107640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4CFFB75-619B-4FE6-9179-6E81BE789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CB8F2AC-C2CE-48A9-B697-C0EF977F5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E3B6E3E-E3DB-4804-9ED8-992201CD7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3BECC95-9B1D-4CBC-9CD7-73A890C93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Rrjedhja e parave fillon me dukshmërinë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AB6A810-4E79-403D-86DB-7DB6A8EC0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Ndërmarrjet e vogla lëvizëse në veçanti kanë nevojë për një vështrim të thjeshtë të përditshëm.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6E5804D-F7DC-46BA-8F69-DB1D03C10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Cilat fatura janë të jashtëzakonshme?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Cilat të ardhura janë paguar?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Cilat shpenzime janë shkaktuar?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Si po zhvillohet muaji?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Cilat të dhëna duhet t'i dërgohen më vonë këshilltarit të taksave apo ekipit të rezervimit?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1E09100-9407-4497-86B5-29466859E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App-i nuk e zëvendëson rezervimin e saj duke e përgatitur informacionin më me efektshmëri.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32513864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4D067EC-402B-4E15-8AC0-D1589FD80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CBF18D7-D443-415B-B43A-0E634A5CC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E51D6E4-C542-48A7-8B6B-5CBDFB078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70ACED8-6E79-498D-83BD-88A6CFD96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BC3019-F236-43BA-A6FB-104C034D0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Përmbledhja e taksave dhe eksportet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6451631-CD23-477E-97AC-17077E839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Pikëpamja e taksave përgatit VAT, taksën e hyrjes, të pagueshme nga taksat dhe eksportin pa zëvendësuar këshillat profesionale të taksave.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134344733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A5FE97-BBCB-42FE-BFB5-8A33A31FD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5F5A25B-3CC0-411B-8315-214DC7861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10AD945-2EE8-4F8A-B483-EE7741016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3513642-C4F8-41A7-9F9A-30816D5DF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Taksa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5F87499-F10F-44CB-948B-D2F167454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shfaq neto, gros, VAT, tatimin e hyrjes dhe të pagueshëm nga taksat.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52F7CCC-65E3-4E10-A1C3-674E6E9FB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Periudhat mund të shihen çdo muaj ose tremujorë.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dhe tatimi i hyrjes janë konsoliduar qartë.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Eksporti CSV mbështet përgatitjen për llogaritar dhe këshilltarë taksash.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Përgatitja e DATEV-ut mund të parashikohet në rregullimet e kompanisë.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aecd1994194ef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5A3EECF-1D62-40EC-8C55-C36A6F2C0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9CA5072-090C-4761-8AF8-0C8C83FBC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Rrjeti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B5D840C-A4FE-45F7-B23C-91C48489B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1BFD263-909C-4160-A718-533EFD8F0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CB89BE5-D58E-4D1B-98C3-BBD1481D6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7BAF88C-C583-47F9-ACB7-36E584DBE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2011657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DFAA719-443B-4FDA-A40F-B3C2142AA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04F8CC-706F-4493-8007-38488F79A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E23A7B7-34E9-47F1-9305-FA671123F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2234522-FBFF-46C3-BFF6-61BB4A21F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Për kë është bërë aplikacioni?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4FA8D60-0632-4781-BD88-A5A496BF5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 ndërtua për bizneset e vërtetë në lëvizje dhe jo proceset abstrakte të zyrave.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B9A420E-A297-434C-95C2-0E9BC0520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Pronesit e Solit dhe skuadrat e vogla që duan një prani më profesionale.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Rritja e kompanive lëvizëse me shumë punë, makina dhe punonjës.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Kompanitë që kërkojnë të dixhitalizojnë sondazhet, citimet dhe dokumentacionin.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Biznese që duan strukturë në anën tjetër të klientëve, depozitimit, flotës, financave dhe të dhënave.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B948086-7119-4090-AA73-7E08D4DE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është veçanërisht i fuqishëm kudo që administrata e zyrave dhe programi operativ duhet të punojnë dorë për dore.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05678798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09772CA-7690-42C5-BABC-7FA439ACC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B471538-1A4B-4CBB-8783-647613AAB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C1B1F82-FE8E-4091-B9AF-2082E784B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AD76397-37D7-46A8-A9EB-3442DF575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Një dallim i rëndësishëm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6219E2D-1BD3-44B0-A45F-B8F966388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nuk zëvendëson këshillën profesionale të taksave apo paraqitjen e drejtpërdrejtë ELSTER.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DE549EA-1E38-4E89-B315-194EA1CF6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 përgatit shuma të përgjithshme dhe të dhëna.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Çdo kompani mbetet përgjegjëse për kontrollin e informacionit të detyrueshëm të taksave.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Eksportet e DATEV dhe CSV janë synuar për procesim të mëtejshëm.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Ky dallim i qartë ndërton besimin dhe shmang pritjet e rreme.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6E44C94-5DEE-4496-A4EC-0ECDBC736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Një përmbledhje praktike e këshillave mbi taksat.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38772100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FC5AEA0-381B-4E2A-A23F-764D99434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8BE5C0A-E6B2-4FD8-9547-E19DDB5F1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46369D1-FB8A-4664-A02E-126FB4AB7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E8CED6C-36D2-4477-BF11-9C52A710E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Të dhëna tatimore nga punët reale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325784F-C782-408F-A7AB-A95695A20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Përmbledhja bazohet në punë, pagesa dhe shpenzime brenda periudhës së zgjedhur.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11c352b19a489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52C7AD0-64AF-4D27-8C0F-2412C2832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Puna kirurgjike bëhet një analizë e përgatitur.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474266691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A6ED3B1-C515-41D7-9486-FC7C56BCC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060415D-0F87-40DD-AB39-8DBC603ED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9058C75-D04F-427F-8E8B-7C735DD31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6148166-FD12-48A6-84A4-53DF8DD08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4D1DB7C-AC8D-470F-AC4C-6E81679E0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Kompani, markë dhe zakonizim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1D65B19-3112-47DD-8226-2C6BF2540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Çdo kompani duhet të jetë në gjendje të përshtatet MovePilot Pro me markën e vet.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05947596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91D57F9-C48F-4E8B-B4E4-BEA60B727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67D0E11-2383-4EA1-A138-F01014DB1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8AD09AA-8787-4ECB-8128-B8CB0BFD8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856B358-D7ED-4783-B8A4-1ECD4D236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Opsionet e ndërmarrjes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D179991-EFCF-472E-96B3-661715C90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Logo, ngjyra, çmime, dokumente dhe detaje të kompanisë administrohen në qendër.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B2E5A3-656A-41B5-A55F-282DF5765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Vetëm detajet e kompanisë suaj sigurojnë bazën për dokumentet.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dhe ngjyrat mbështesin dizajnin e korporatës tënde.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Mund të konfigurohen themelet dhe dokumentet.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Një asistent i organizimit të ndihmon të fillosh.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83d987f25b437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E7C5B2A-6742-411B-9569-359B8FB59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8C4CC17-92C6-4627-A17A-237607765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Stema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CF11736-4939-4606-B40B-BA6D5C898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5F4B84F-F848-4796-8767-3062A8136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Ngjyrat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A38CB3B-72AF-44C0-A713-42F28DBC6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0EB3BB5-1622-490A-A07E-955FA19DF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Dokumentë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29266237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83A146C-E08A-4005-BF98-45FB61248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C0DB6F0-7C1B-4A2C-8D91-AD645D648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682BCD8-FB99-4A58-9995-F9A91A001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8A952F3-CE6F-40AC-A440-C98BEEA58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Dokumentet profesionale në dizajnin tuaj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993327-B1AE-4469-B4DD-8CA4B42A5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Programet duhet ta forcojnë markën tuaj të mos e fshehin atë.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1801264-B869-4571-8A2C-6D74575FC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mund të krijohet me logon tuaj dhe detajet e kompanisë.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Ngjyrat dhe dokumentet mbështesin një prani të qëndrueshme të markave.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Klientët marrin më shumë citime profesionale, kontrata dhe fatura.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Etiketat e kutive dhe kodet e QR mund të bëhen gjithashtu pjesë e identitetit tuaj të markës.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70D3D29-CEAB-4851-8444-F4E78ACBD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bëhet një mjet brenda dizajnit tënd të korporatës.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84454116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4D409C6-8501-4A2C-A1DF-22406C562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AAE8D8-9459-4A96-9D02-313AC3C8A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9F3B6B4-AF5E-4C8C-B403-D8380B5A9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5974123-80E7-41DC-B706-51765E44C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45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Mbrojtja dhe kontrolli i të dhënave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D44CB55-6A0E-4D57-8B0A-64C74025A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Një biznes profesional ka nevojë për kontroll mbi të dhënat dhe shërbimet e tij.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D9AE354-5D43-4ADC-B0D1-E0A7DB86A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Të dhënat janë të organizuara në pajisje dhe mund të mbështeten.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Karakteristikat e Al mund të përdoren në mënyrë të mundshme me çelësat e API-s tënde.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Kompanitë vendosin se cilat shërbime të jashtme përdorin.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Aplikimi është projektuar për përdorim praktik dhe shmang kompleksitetin e panevojshëm.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DA067E1-01B8-4F11-A1CF-BE08529AA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Kontrolli është një pikë shitjeje veçanërisht kur merren me të dhënat e klientëve.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85607135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3A14323-B49B-41B0-A604-5D4E63CB6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DD470C6-0AE9-45C4-9F4D-418A740B8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B320CD9-4D20-4752-BBA5-C0F23A777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1486A78-23BD-460F-82D2-7778C21F3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D77ADA2-D067-4735-81E0-C2934AF6B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dhe teknologjitë moderne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0AA8EC3-8801-4635-99D1-2FB6E31F3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kombinon softueret tradicionale të biznesit me kapjen moderne, analizën e fotografive dhe mbështetjen e AI-së opsionale.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02155358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58C53AB-630B-4891-9B34-30DAD03F5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86967AE-0B55-4C31-AE73-8715CD9C0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C00692F-9F54-4591-AAC7-31C52C1EF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3AE529D-0237-4ADA-9988-6CCDD9CA1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 ku ajo shton vlerë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2528F1A-8755-4C7F-AD69-E748E4784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AI duhet të zvogëlojë punën, të mos shërbejë si dekorim.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41D6600-C3E6-42BD-9CEB-35EE91F3C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Fotot e bëra nga kati mund të analizohen dhe të integrohen në rrjedhën e punës.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ose Google Gemini mund të përdoren rastësisht me çelësin e API-s tënde.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Kompanitë mbajnë kontrollin mbi shërbimet që përdorin.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mbështet sondazhet, inventarin dhe dokumentacionin; ai nuk zëvendëson shqyrtimin profesional.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88E8EE4-6F8B-4344-A901-D6C2744A9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 si një fjalë që gumëzhijnë.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AI si mbështetje praktike.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93355020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3F8BFB-0B8C-4864-BC23-FCE289CE3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83815B-75D6-408F-AB44-F2537A7BF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8579BC8-73D4-4A16-A9B9-FE8606177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C58B98D-DD0A-498C-8A62-D5C26A500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dhe AI duke punuar së bashku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BBCC7BB-CC9A-4CB5-AA43-01A5C68D5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Vlera më e madhe del kur kapja, inventari dhe kostoja janë të lidhura.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388D6DB-EC79-4B00-9D75-7D061C222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Dhomat e regjistrimit të RoomPlan-së janë të pashpjegueshme.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Fotografitë shtojnë hollësi dhe gjëra të pazakonta.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Shpikja dhe volumi ushqehen me planifikimin dhe çmimet.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Puna mbetet e dukshme dixhitalisht nga fillimi në fund.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4661f4b3fe424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4D434B4-5A2C-4F95-A204-38BDA1F54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71E9A3E-7406-47D3-81F2-2330DD0AB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5E4A29E-5E35-4509-A75F-A5609BDA6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C6F6D92-1151-48F7-9F73-DEDB2F262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D99E655-952F-47DA-ADD6-E2E2F0DA7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C00D2E9-0C68-4A96-B202-D09414BD1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Shpikja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75133182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DCFF8CB-A615-451A-A52F-BCFE6EC33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154B85E-DACD-4EBE-BE04-758C336EC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BFA1BC6-CDAE-48EC-9A7F-FE2A78648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A0AA24-D81A-403F-B928-7D18501BA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Teknologjia i shërben biznesit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1707785-3334-4EAC-8341-13681F33B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përdor veçoritë moderne pa përdoruesit e shumtë me teknologjinë.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9358AFA-9990-43B2-B157-DD8ECDD61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Punonjësit nuk e shohin teknologjinë e teknologjisë që përjetojnë një rrjedhje më të mirë pune.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Skanimet 3D, fotografitë, inventari, çmimet dhe dokumentet qëndrojnë brenda një procesi.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Rezultati është më pak ripunim dhe një besim më i madh në planifikim.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Ky është dixhitalizimi që është përdorur me të vërtetë në punën e përditshme.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571793E-91FB-4B56-BAE0-85A97CA3D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Programet e mira nuk ndihen të komplikuara.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 bën më të lehtë punën e ndërlikuar.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327715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63B2E5-32D6-408B-8A63-DB85C794F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ED1BFA5-CA2A-43F8-B8EC-125B85F59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5A686D4-4986-41FA-9B51-AE01C4B6D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A0706CA-3BA8-4103-80E7-81DA774A7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Provoje falas për 3 ditë.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E873799-CF28-4F14-B72E-7C68565E3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Përdoruesit e rinj mund të testojnë aplikacionin në operacionet e përditshme përpara se të marrin një vendim.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AD9A9B5-0FFF-44FA-9FE8-AACDA356B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Gjyqi është mjaft i shkurtër për një vendim të shpejtë, por mjaft për të dhënë një përshtypje realiste.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Vetëm brenda pak ditësh, një kompani mund të shtojë klientë, të shqyrtojë çmimet, të krijojë punë dhe dokumente testimi.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Vlera nuk vjen kur lexon për të, por kur e provon në rrjedhën tënde të punës.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ecd1d5ace84d5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1E03514-8815-40A8-8611-11CF662FD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FFF5EED-5383-4EAD-9222-B46D38306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Asnjë teori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A111664-F022-4B4E-89B9-48EC90228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C66B56C-A156-4412-9106-749A9B406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Punimi i vërtetë i punës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CAD6E88-5822-4FA5-81FC-B23C7FE04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E2C4560-F963-4447-84B4-3A37C0BB9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Provoje tani.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05048354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BA61448-7001-44FD-B734-10AF5D234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2786AD7-B3EA-430F-838F-E6ED0A4B0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2CCA8E8-2F58-4772-8DF6-15257E658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8564CB0-2CDD-4D0A-BC60-681F39546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Shembull praktik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3AA89C2-9FF1-4870-9F43-8DA456E69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Një ditë pune me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DBD56F0-A13F-46AB-BD11-C700FC604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Slidet e mëposhtme e paraqesin procesin jo si një listë të veçorive, por si një rrjedhë realiste e punës.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54384695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60C0F77-3403-4738-BB03-D28F3AEA8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910AE70-AE50-4145-BA3A-E41959176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4F3340B-4E80-4BC2-B7CA-765B705AA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5441194-AB72-443E-8FDC-CD1C111C1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Nga kontakti i parë në punën e konfirmuar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BECA0FC-024D-41F3-9C1C-A242455FC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Një klient i quan MovePilot Pro e udhëheq punën hap pas hapi.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CA2A99EC-BF5F-48E9-A730-F931263E8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AC2FABC-2C18-4E0E-AA0E-7AC284CF8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Thirrje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87A701F5-854D-4614-BEEE-6845B2946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317210E-CC45-461A-A335-D62D9CBE0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41323DE-E686-4D84-BE2D-C3206E32E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Krijo klient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4E44EACA-E3E3-46F7-85AC-BD9AC8BE5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238EE60A-78F7-47A0-943C-E333DAAEB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2993BD6-2A7E-4415-B008-252376AF8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Shkruaj adresën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B05557F1-F2BE-4866-A417-113041C25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85197C29-0B61-4B40-9F21-C4A33E291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A87F697-10B6-43D3-8CA2-B288BD81B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Takim i ri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9AA9F160-E3A1-4EC2-9FFA-D40EA0952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5278D53A-A20E-4E80-97E2-98CF77F5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3329E14E-F05C-4130-AF97-FE4B27568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Vëzhgimi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2AE758AA-025B-47A7-89F6-D88D5EF39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6C38738-A82D-4CE0-847C-6D29D1C3B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Fotot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8978BBB3-86D7-4469-8795-981A1056C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8B72EC1C-51DE-4C0B-B725-0F9F39C2C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185D1D11-0EF9-4756-AA8F-13C1350C5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76EB7696-B3DB-4341-B822-063E558FD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F0429CBE-5282-43EE-9C93-F02425377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3821C98E-D2E7-4F83-A0FF-21684E974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Shpikja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CCC523D0-564B-4636-B859-30492BFC6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8E3E0181-D32F-427E-9D65-01309B29F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7847BC39-726E-4DE0-A54B-9C33B9301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Zëri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12E0A03B-B67D-4F0E-A61C-55938ADCC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5B7CBA3C-900A-43C2-9642-2163440B6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330AB028-8B12-40CD-9BFC-A0540568B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Çmimi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5FFEBEAE-02E6-471B-B6D9-2CC8FDEF6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AD27F23F-1770-4148-AD3F-C2312F926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Citim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3DB6A76A-1D62-4075-8CF4-C2539D460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7A290650-4E3A-42C1-8085-F5B81905A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AB5B6C8A-CB1C-4854-AA9A-1BAEFE37B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Kontrati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F8C5EDBE-C146-4BBA-97FD-E23153125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D6136C39-82F9-4CBD-8843-993098576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406453DE-9C11-4724-A538-FC4F1E885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Firma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35BCD07B-5356-444F-A6E5-D1EB51F63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0FF0E770-7268-409E-A2A5-D997C0307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19D618B7-4FAC-4D49-8987-5219DDB70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Planifikimi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CB17439F-EB34-4E46-82C2-67C2CC638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EC76C7F8-F26A-417D-94A7-5603FBA0C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55678F4F-D9E6-40A0-A605-B0FC5FED4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Punë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32498852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78A2158-9ED7-42CC-90FF-98C21BE60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3476755-A08F-4547-BF5E-4D1275F0D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8C8E842-B8E2-4E0E-8485-6C3F53229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6A4F3FC-5788-41E9-8B1E-D3092C643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Nga lëvizja e ditës deri tek rishqyrtimi i klientëve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0B99166-9827-4D2D-AAC7-4587F5387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Procesi nuk përfundon pasi kompletimi i saj vazhdon në pagesë, analizë dhe besnikëri ndaj klientëve.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D6C12A69-6B61-4402-8953-16F929458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DFDFC5F-DB79-4885-AA63-112BDC222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Kontrolli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6DFB9B65-0931-453E-A080-C06310D86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237A2CBC-F599-45B6-A062-6EF000B03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A9D1B1A-71B4-4DA4-B1F2-7747F5150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Kontrollo makinën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62F53584-88EC-4858-A1F4-9E6C6D36D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36919E60-BE53-4325-9A30-C3B329E0C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F8BB130-4743-4DC3-AF9D-A0CE277AB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Gjurmimi i inspektimeve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23EB276F-DC05-4249-A6D1-6B5EBEA35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FEE711E0-1E83-428F-BD52-E854CB750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708C7F69-D80B-47E2-892C-207896910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Hap punën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78E53824-70C2-4735-8008-C9E539285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69631D7A-66CA-417A-8874-4E06ECAD5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9ADF89D-AAF6-4180-8D67-BFE4857A5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Lundrimi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16E6BC1B-F557-4FF7-8939-605AFC4DA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37F9E25-8885-41DC-BDB0-CC93AF68F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 zgjedhjes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5E49EBFD-4F3F-470C-8AEA-574F8856D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FCCFCBB-D379-46DD-9C70-2805022FD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5E13607C-5520-43E2-8137-238CADF15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Lëvize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11721A39-9227-4F31-9B97-6CF364734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B68B405D-A53F-40D1-BAF0-68532D3B4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BD79B35F-EE84-4F01-9E95-E97A121DC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Magazinim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FD5BE766-3DAF-41FC-B60B-2D7C8C970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7457E48A-6DC0-4BF3-A580-19F28CD4C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CC029D29-6C61-4619-B65F-8C3C343AB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Rilexo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52AB0BB4-9A8E-4FBC-AE7E-12A29E32B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433B826A-1193-460D-8A58-F43884A90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825E0ADA-1E91-4361-A1D1-8E2875151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Pagesa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DBBCF56C-8EDF-404C-A03C-FBF796E53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BEBE030E-E8FA-45C5-88E2-CD4810720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Financa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FEFA05A1-E4B7-4544-8769-ACC002FED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BF8A1EB3-654F-4D21-8E43-004B15F7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E20DDA30-DEF3-4B35-A5E9-3CF2EFB44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Taksat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89FB1F1F-EA57-4D57-B73E-0BAD8F18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FB54A2C6-B25B-41D8-B677-B9C7FD62C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0597925B-2554-423D-A29E-07BC08E44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46A68D7C-8A76-47DA-A119-D86C50CB0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029866D3-DDF7-4940-B669-6817CAC96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7078CD1D-57D3-4B65-ABCC-760D0296A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Pamja e parë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9D908392-B477-48CB-8F5A-4E9A24E07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ABEEAF92-A9E7-4374-BCB4-F8FCC487F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F6EAEF6C-8778-45F6-9E7F-0DF0978FE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54908459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9423677-9041-47BE-8158-788385A39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40B6339-09A3-42CB-8219-B9A37566F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19CBF88-6054-4941-829D-D4F1CC3A8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D8640A8-2A7A-40DE-9FFC-C581A7300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Pse shitet ky vërshim?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0C839B8-246E-498A-AD40-6054C8A39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Drejtorët drejtues nuk blejnë një listë të veçantë, ata blejnë më pak kaos.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5914DDC-47A3-47DA-A635-4E15BFEE9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Puna e plotë mbetet e dokumentuar si një rekord i lidhur.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Punëdhënësit marrin informacion të qartë.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Makinat, stafi dhe magazina bëhen më të lehta për t'u planifikuar.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Dokumentet janë krijuar më profesionalisht dhe shpejt.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Përmbledhjet financiare dhe tatimore janë përgatitur më efektivisht automatikisht.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782FFCA-97BB-43A9-8CA2-0B2B573D9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shet më shumë se karakteristika.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Ajo shet kontrollin mbi operacionet e përditshme.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74140120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0A36623-D395-4BD8-A879-7D8B0D94F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99B1522-0714-4622-B7E6-681B8E0D3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C40D4C2-2133-46DC-8A14-C7961EE1F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8503300-0CF1-49E9-9679-50EB38A8E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C65E03B-518F-43D5-A45B-541CFB8D0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Çfarë e dallon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FE7A36A-64DD-4871-B43E-5AEF0D3C5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Krahasimi nuk ka nevojë të jetë agresiv, ajo që ka rëndësi është që MovePilot Pro të lidhë funksionet që shpesh janë të ndara diku tjetër.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75044965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2F402B9-ED11-4A64-8722-4AC3256E8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6407F2-AB4B-4A7C-BDAD-4DABC2D66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BB59256-B963-414C-A06C-4527A6472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9533DD-E312-4BB6-9B87-A5912902B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Krahasim i matur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52306AD-47CE-4AB0-9CBD-94131D0D5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Një krahasim faktor pa ekzagjerim.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81EDB34-9D98-495B-BF4D-FAD849A00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Personaliteti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511651F-3CB2-4E1B-8A08-2812F7F94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46C7D6B-2369-4A4F-852C-A4D002289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Shumë zgjidhje të përgjithshme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D114E214-FEAA-4BA2-9F48-77DDFE1AD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A76F3FF-E3D9-4CCB-94BA-3E5AFB226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Të ndërtuara me qëllim për kompanitë në lëvizje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020C9DFF-2A58-4D0C-8430-0EDFE51D9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 integruar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D21176A9-9F4C-4C27-9C2A-115F5D085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Shpesh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4DCDEAAE-5FC4-4E4D-90BB-026DE70B8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DF5548AC-29D3-48F7-871C-7F3750376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Klientët + punë + dokumente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74E0FB16-258E-4B77-A1FA-EE3C12847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 integruar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797F433-737C-4C9B-ACFE-4DC7875DF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Shpesh të ndara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62966177-0DD5-4C07-BEB9-BD6C33D5C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690ED8C6-EBF8-43C3-8AE8-93AA9B856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3D room skanim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A682DAF2-A391-442F-AAAE-F922C323E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73D2AF6E-E80A-439C-AC01-A40EAE276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Rrallë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0A002118-731A-4EB2-B929-0BFDBECCC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425B64EA-0650-4710-9E2C-AFC8E9611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Kapje e prekur nga LiDAR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10469EC6-8BAD-496E-9D63-79F10F036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8A954630-954D-4F00-B1AB-08B0E9A26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Rrallë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A44C1E31-D7AC-4D6B-8E27-9462982CD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EB7F5D69-7AD9-46B5-8A76-808D3BF0B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Lista e mobiljeve / inventari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022AA989-3E29-4950-A3E8-91E437ABA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8E60155A-1769-4FAB-87EB-4E2F9912F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Pjesërisht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3C7C5B11-598B-4552-81F8-29E603492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57D8DEDF-7000-498A-80FD-58934DF6A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Llogaritje automatike të volumeve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BCBA5555-B6CF-49CE-9B8C-0AC6D60D1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ED9BF6C8-6CE9-4D05-A05D-290D08CBB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Manuali i pjesshëm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1C4D9C7D-A84E-4EB8-9355-6C43C9CAD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06A8D2AA-88A3-46A2-8599-A6C332AAD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Profilet e personalizuar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8E2755C9-6A9B-4562-B350-4276B9EB4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0BFB2CFD-3ABA-4453-9EA5-41BC8A232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Vjerat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EFC6637D-8D74-4C05-82F3-8E9CFF95B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D13980E2-F1BD-46C5-9D1E-A448395DB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Klauzola komprese të Fleksible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5F38A40D-DF13-43D9-A76B-BFAB7444C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DFE12F95-986E-422A-925C-D9FC46406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Vjerat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91CE93EA-3981-4CC5-B172-32CDBE0AB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FF8180DD-77F4-407A-A40C-44D43947C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Veçoria e aste rrezik / shënimi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4725B956-88FD-4324-9D90-2052F4938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406EA159-A28C-4216-B838-739CBA0AD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Rrallë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4A3F0CFA-F2E3-4B3E-B94E-814FD6E9E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CB3BA3F1-628B-4BDC-A9AC-B96BF1236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Planifikimi i stafit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FF473DA9-6117-41CC-98A8-DE9B78225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B0FB85F3-D3FA-4510-9023-C3E3C2B29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Pjesërisht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E979F752-DB17-46A5-98FA-6CFAEAFFF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F95AAB44-CCE4-4DF6-B4B4-2582126DB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Mundësi e kapjes së flotës.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C6642671-E164-476C-8E08-9710D497A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5432972F-F657-453D-90E6-F372B53D0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Pjesërisht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5805A9B1-6DD9-41FB-8F17-5D42B1FB0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007FE2CC-04F2-4561-BC9D-D59EEAD14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Gjurmimi i kontrollit skadencës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E7C9EF22-4928-43FE-A19D-D057EC604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87A4FB2A-F1D6-4E85-AB6C-3AB4EA657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Rrallë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2AF72FDF-0391-4D77-B8CB-1FCE53A28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19209AE0-CA0A-4AEB-A660-45B6C26A3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Punëdhënësi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102401E5-313C-41DB-808C-0C14FBEF8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Po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B5DAFAE3-1164-479C-BE89-37E872E85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Pjesërisht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17608570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D0E4F06-0473-4E9D-9F12-DAE9D802E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BED928-D3E7-4644-ABB0-BEDB3B669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45E28AB-282B-4051-B5C6-47463BB5B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C75197E-0ED2-4D86-84E3-622C402D0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Argumenti më i fortë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589D8CE-25D9-42F7-9CA0-8EF9821F1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nuk del në pah për shkak të moduleve individuale, por sepse ato janë të lidhura.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15D77F8-CD51-4AD1-8471-287DA2C07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Shumë programe mund t'i administrojnë klientët.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Shumë programe mund të krijojnë fatura.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Disa zgjidhje mbështetin planifikimin e forcës punëtore.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Pak e lidhin skanimin e dhomës 3D, inventarin, çmimet, kontratat, flotën, personelin, ruajtjen, financat, taksat dhe marketingun në një rrjedhje të lëvizshme.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5C0992B-4725-4419-B638-97C1BC33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Forca qëndron në sistem.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 në një veçori të vetme.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99430253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83E07C-17C2-4056-9077-89A6F497C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73CAEC7-5C39-475F-9789-37738BF69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F12A762-87B6-4E01-AD3B-F7AD235E3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13AAB1-9C10-451D-8EFF-5A29EADE7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B2F43F-C09F-4647-89F0-F75FE3F3E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nuk është një aplikacion për një hap të punës. është një platformë për të gjithë punën në lëvizje.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1B422AA-E40B-4508-A51B-7616D6B0B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Ky pozicion duhet të përdoret vazhdimisht në shitje, në faqen e internetit, në App Storeë dhe në prezantime.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599803472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17F393D-4F5F-4001-9021-88157CD26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CBC70DF-2EBD-4DC0-BEBE-B7BCA2964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3CF4D1A-EB4E-4D3E-9107-FA264DE9E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FF16166-5413-4B9E-B704-1163F3E1A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28CA9B1-B532-4022-AC1C-3F9E949D8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Shitje dhe pozicionim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4B4C746-35FB-4862-9D0A-6FE429F45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Prezantimi duhet të bëjë më shumë se informimi i tij duhet të inkurajojë kompanitë lëvizëse për të provuar aplikacionin.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76914784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0B2DA35-C113-4681-94AD-464262495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5CA293D-19F9-4318-AA34-B72D62A97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1A59C02-C49B-4630-8BB3-118F9F72D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3C98E9-EACF-426C-8CF2-F55A77336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Mesazhi kryesor i tregut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10DF212-50C1-4601-824D-FF325912B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 shkurtër, e qartë dhe e përsëritshme.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63F284E-6A44-4F97-8D48-144CF5D98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është aplikacioni i vetëm për kompanitë në lëvizje.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Vëzhgimi, skanimi i dhomës 3D, inventari, citati, kontrata, fatura, planifikimi i përditshëm, flota, personeli, ruajtja dhe përmbledhja e taksave në një zgjidhje.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 zhvilluar nga përvoja e industrisë në botën reale.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Provojeni falas për 3 ditë në App Storeë.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A0C60DE-4EED-47D0-B017-783E21CD1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Një mesazh i mirë duhet të kuptohet nga pronari për 10 sekonda.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5053838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BC05660-B1B2-4ECC-BADB-8E82F51B6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22BF49B-3DFA-4330-BCD8-5AC814625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DABFB4D-E7E4-4398-A44A-0340F678C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E0D768B-0F71-43E9-A252-3C1B0A258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Kapitulli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82ED5AB-67EB-42C6-B4BD-DA9C5ED9A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Biznesi yt në një shikim të shkurtër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14D2583-065D-4771-BEFC-509929345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Televizori vendas tregon se çfarë ka rëndësi tani: punë, citime, pagesa, emërime, të ardhura dhe detyra të jashtëzakonshme.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19025669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CF77645-D39E-49C4-8299-EE5EE404D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DDB1F30-1A5F-443E-938B-5AEC673F3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C9FD86A-5C25-4BDA-B7BF-00983E646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87A958E-18F6-4336-866F-4CACCCC8F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Mënyra ideale e shitjes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24407E9-B120-45A0-A48C-228781FAD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Pas një demtimi, pronarët e kompanive kanë më shumë të ngjarë të blejnë sesa pas leximit të kopjes promocionale.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DB20992-F3A7-4B4C-A0C2-54B3A6136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Shfaq një video të shkurtër.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Vër në dukje skanimin e RoomPlan menjëherë.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Pastaj trego çmimet, cito, kontratë dhe fletë pune.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Përfundo me financat, taksat, flotën dhe ruajtjen.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Gjithmonë mbylle me: "Provoje aplikacionin falas për 3 ditë në biznesin tënd."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F6EC86C-9163-4A6A-8E50-A830C32BC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Mos dërgo thjesht një lidhje.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Trego rrjedhën e punës.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Paralajmëro një gjyq.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70711902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97E6EAB-9CC0-4625-88D9-8F0B33C49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FAD1179-52BD-4BD2-AF23-5E9FE142E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375011D-0256-42A0-8BC5-DD96A130B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63A89CA-749F-4E1B-AA28-BB1ACC59D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30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Si mund të përdoret ky prezantim?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4A3EDA8-9571-4DE8-B6CE-BEF5F23D9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Kjo dosje është një mjet shitjeje që nuk është një notë e brendshme.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2DE5F4F-0398-4529-8ECE-FBB8BF8A2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bashkangjitur Email për kompanitë në lëvizje.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shkarkohet në faqen e internetit.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Fondacioni për demostrimet online.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Prezantimi për partnerët, kompanitë e rindarjes dhe diskutimet e posatçme.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Pika e fillimit për versionet e shkurtra dhe broshurat e prodhimit në të ardhmen.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F304BFA-EED5-40AD-BB55-348E1FF4E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Një prezantim i fortë shpjegon aplikacionin para se klienti ta instalojë atë.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58616896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282E798-9050-4513-AC9C-AFFFE6734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75FECEB-ADC2-4CAE-A368-62DAA9CAC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4DF1F92-B9DE-449E-B6CC-0AD44EAA1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185E1CA-74E4-4586-835D-11AB04B10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A59B503-21F6-4947-B2CE-B7F27FAC2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Duke mbyllur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C54C301-71A9-42FF-9B0C-485580321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Me pak shkresa, me shume pune profesionale.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12183819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FC07D32-ED8D-410C-A14A-CBCD9E5A9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4712DE5-0BFB-4712-B63E-C4D22933B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06778F8-CDE0-455A-A59B-4A80786B0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5384A78-6D25-47B8-AB39-995D9C8F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F48FA84-0EDC-4100-9164-228E09268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 ardhmja e kompanive moderne të lëvizjes nuk fillon me më shumë shkresa, por me procese më të mira.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CE0B43A-EED6-4E33-B604-3F2838358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i lidh këto procese në një aplikacion të vetëm nga kontakti i parë i klientit me shqyrtimin pas masës.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76033899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13A8292-91E4-4430-BD13-08444B510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3F5D1B4-6CB1-487F-901D-858B92F7E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F50D6E-CDDD-49C6-B525-C47CD50E0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E385BAD-C676-426B-A0EF-08C0F2719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C258D55-C28F-45AF-9CEC-739B6D692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Provojeni falas për 3 ditë.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B3BAAF3-39EE-4B8B-B5FC-B2340C95C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Aplikimi profesional për kompanitë lëvizëse u zhvillua nga përvoja e botës reale dhe u optimizua për iPhone dhe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FF891A8-2B7F-4172-84D2-CF73EA9AB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Faqja e internetit: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BB078EBE-1182-4C86-BAC3-441121383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AA1EC91-6135-4290-8533-2BB144C08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Vëzhgimi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AB23596-C24B-47D9-A82E-B39F7E0B1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0CBD2248-8475-46AA-88AF-51706AEF5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ABA9EA7A-6471-486A-AA1C-7D6A1A7B1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463B2E83-C6AF-484E-B6F5-351619261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Citim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C94D3F77-F9F4-492E-ADE0-4DB9BE447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38546FF-F641-4BB9-8D24-00872D03F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Rilexo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6cf3b636b14e6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2611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2026-08-08T13:47:50.7210000Z</dcterms:created>
  <dcterms:modified xsi:type="dcterms:W3CDTF">2026-08-08T13:47:50.7210000Z</dcterms:modified>
</coreProperties>
</file>