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a4df28bcf8b64107" /><Relationship Type="http://schemas.openxmlformats.org/officeDocument/2006/relationships/extended-properties" Target="/docProps/app.xml" Id="R53192a188f4c40cf" /><Relationship Type="http://schemas.openxmlformats.org/officeDocument/2006/relationships/officeDocument" Target="/ppt/presentation.xml" Id="Rf8ef5b803918493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67e2b9cd6d4abb"/>
  </p:sldMasterIdLst>
  <p:notesMasterIdLst>
    <p:notesMasterId xmlns:r="http://schemas.openxmlformats.org/officeDocument/2006/relationships" r:id="R3a6bfd9732d843d9"/>
  </p:notesMasterIdLst>
  <p:sldIdLst>
    <p:sldId xmlns:r="http://schemas.openxmlformats.org/officeDocument/2006/relationships" id="256" r:id="Rbdc975aa2ac24af2"/>
    <p:sldId xmlns:r="http://schemas.openxmlformats.org/officeDocument/2006/relationships" id="257" r:id="Re933ebb94a0e464d"/>
    <p:sldId xmlns:r="http://schemas.openxmlformats.org/officeDocument/2006/relationships" id="258" r:id="R8fb9d5bea1d34ecf"/>
    <p:sldId xmlns:r="http://schemas.openxmlformats.org/officeDocument/2006/relationships" id="259" r:id="Re37b80397022404c"/>
    <p:sldId xmlns:r="http://schemas.openxmlformats.org/officeDocument/2006/relationships" id="260" r:id="R25d67ec641c54775"/>
    <p:sldId xmlns:r="http://schemas.openxmlformats.org/officeDocument/2006/relationships" id="261" r:id="R6129431c9e214e44"/>
    <p:sldId xmlns:r="http://schemas.openxmlformats.org/officeDocument/2006/relationships" id="262" r:id="R287bae5140794425"/>
    <p:sldId xmlns:r="http://schemas.openxmlformats.org/officeDocument/2006/relationships" id="263" r:id="R415a4bcbf77b4678"/>
    <p:sldId xmlns:r="http://schemas.openxmlformats.org/officeDocument/2006/relationships" id="264" r:id="R6954679ff27342fe"/>
    <p:sldId xmlns:r="http://schemas.openxmlformats.org/officeDocument/2006/relationships" id="265" r:id="R511fb15ed86a4151"/>
    <p:sldId xmlns:r="http://schemas.openxmlformats.org/officeDocument/2006/relationships" id="266" r:id="R498fb0fb416b4db5"/>
    <p:sldId xmlns:r="http://schemas.openxmlformats.org/officeDocument/2006/relationships" id="267" r:id="Rea8ef0f636024a1d"/>
    <p:sldId xmlns:r="http://schemas.openxmlformats.org/officeDocument/2006/relationships" id="268" r:id="Rbac5283670104c47"/>
    <p:sldId xmlns:r="http://schemas.openxmlformats.org/officeDocument/2006/relationships" id="269" r:id="Rad994bcbb7754159"/>
    <p:sldId xmlns:r="http://schemas.openxmlformats.org/officeDocument/2006/relationships" id="270" r:id="Re21fa925b9e546cb"/>
    <p:sldId xmlns:r="http://schemas.openxmlformats.org/officeDocument/2006/relationships" id="271" r:id="Ra045bc56a5dc449b"/>
    <p:sldId xmlns:r="http://schemas.openxmlformats.org/officeDocument/2006/relationships" id="272" r:id="R893cc79a14d249b7"/>
    <p:sldId xmlns:r="http://schemas.openxmlformats.org/officeDocument/2006/relationships" id="273" r:id="Ree60a2cddade4e3e"/>
    <p:sldId xmlns:r="http://schemas.openxmlformats.org/officeDocument/2006/relationships" id="274" r:id="R409e1fda94474a34"/>
    <p:sldId xmlns:r="http://schemas.openxmlformats.org/officeDocument/2006/relationships" id="275" r:id="R209ad1998a864b43"/>
    <p:sldId xmlns:r="http://schemas.openxmlformats.org/officeDocument/2006/relationships" id="276" r:id="R5d26469919f14d1a"/>
    <p:sldId xmlns:r="http://schemas.openxmlformats.org/officeDocument/2006/relationships" id="277" r:id="R0e1f39e1332c4678"/>
    <p:sldId xmlns:r="http://schemas.openxmlformats.org/officeDocument/2006/relationships" id="278" r:id="Rc7878b99a4a842cd"/>
    <p:sldId xmlns:r="http://schemas.openxmlformats.org/officeDocument/2006/relationships" id="279" r:id="Rff7f49d7e45c4a37"/>
    <p:sldId xmlns:r="http://schemas.openxmlformats.org/officeDocument/2006/relationships" id="280" r:id="R81745a6b61014270"/>
    <p:sldId xmlns:r="http://schemas.openxmlformats.org/officeDocument/2006/relationships" id="281" r:id="R9a4f81d69964443c"/>
    <p:sldId xmlns:r="http://schemas.openxmlformats.org/officeDocument/2006/relationships" id="282" r:id="R141737177ae64ad2"/>
    <p:sldId xmlns:r="http://schemas.openxmlformats.org/officeDocument/2006/relationships" id="283" r:id="Rda57d7f6ffc44738"/>
    <p:sldId xmlns:r="http://schemas.openxmlformats.org/officeDocument/2006/relationships" id="284" r:id="R6d164286134740cb"/>
    <p:sldId xmlns:r="http://schemas.openxmlformats.org/officeDocument/2006/relationships" id="285" r:id="R47b0f1a55307433b"/>
    <p:sldId xmlns:r="http://schemas.openxmlformats.org/officeDocument/2006/relationships" id="286" r:id="Rdceb79f21ea94402"/>
    <p:sldId xmlns:r="http://schemas.openxmlformats.org/officeDocument/2006/relationships" id="287" r:id="R7628172d55ea4a5a"/>
    <p:sldId xmlns:r="http://schemas.openxmlformats.org/officeDocument/2006/relationships" id="288" r:id="R2ea53743a6bb422f"/>
    <p:sldId xmlns:r="http://schemas.openxmlformats.org/officeDocument/2006/relationships" id="289" r:id="R14e98ee2cda64c14"/>
    <p:sldId xmlns:r="http://schemas.openxmlformats.org/officeDocument/2006/relationships" id="290" r:id="R2eb684e18a234a1f"/>
    <p:sldId xmlns:r="http://schemas.openxmlformats.org/officeDocument/2006/relationships" id="291" r:id="R0d9dc0e79d9b4c0d"/>
    <p:sldId xmlns:r="http://schemas.openxmlformats.org/officeDocument/2006/relationships" id="292" r:id="Rb64a153beb2349c9"/>
    <p:sldId xmlns:r="http://schemas.openxmlformats.org/officeDocument/2006/relationships" id="293" r:id="Ra8918683733641d9"/>
    <p:sldId xmlns:r="http://schemas.openxmlformats.org/officeDocument/2006/relationships" id="294" r:id="Rbf33b5b8aba74a66"/>
    <p:sldId xmlns:r="http://schemas.openxmlformats.org/officeDocument/2006/relationships" id="295" r:id="R86ee69acca494401"/>
    <p:sldId xmlns:r="http://schemas.openxmlformats.org/officeDocument/2006/relationships" id="296" r:id="Rb9850f1689664b99"/>
    <p:sldId xmlns:r="http://schemas.openxmlformats.org/officeDocument/2006/relationships" id="297" r:id="R1b1a2f799964440b"/>
    <p:sldId xmlns:r="http://schemas.openxmlformats.org/officeDocument/2006/relationships" id="298" r:id="Rb815fe7a748e4d53"/>
    <p:sldId xmlns:r="http://schemas.openxmlformats.org/officeDocument/2006/relationships" id="299" r:id="R0fd69ee440bf4c7b"/>
    <p:sldId xmlns:r="http://schemas.openxmlformats.org/officeDocument/2006/relationships" id="300" r:id="Ra6ccd8da98e54918"/>
    <p:sldId xmlns:r="http://schemas.openxmlformats.org/officeDocument/2006/relationships" id="301" r:id="Rbeb973c811ba4a68"/>
    <p:sldId xmlns:r="http://schemas.openxmlformats.org/officeDocument/2006/relationships" id="302" r:id="R6fc4c7b449144ea6"/>
    <p:sldId xmlns:r="http://schemas.openxmlformats.org/officeDocument/2006/relationships" id="303" r:id="Rae73d8a5707b47d6"/>
    <p:sldId xmlns:r="http://schemas.openxmlformats.org/officeDocument/2006/relationships" id="304" r:id="R05c3f9ce5c8d4593"/>
    <p:sldId xmlns:r="http://schemas.openxmlformats.org/officeDocument/2006/relationships" id="305" r:id="R37c5f671f4d647ab"/>
    <p:sldId xmlns:r="http://schemas.openxmlformats.org/officeDocument/2006/relationships" id="306" r:id="R070167a9d3944e85"/>
    <p:sldId xmlns:r="http://schemas.openxmlformats.org/officeDocument/2006/relationships" id="307" r:id="R8ac8cea2ce064f4f"/>
    <p:sldId xmlns:r="http://schemas.openxmlformats.org/officeDocument/2006/relationships" id="308" r:id="R0ddcaca442ca4a2d"/>
    <p:sldId xmlns:r="http://schemas.openxmlformats.org/officeDocument/2006/relationships" id="309" r:id="Redcb0f98f0824d11"/>
    <p:sldId xmlns:r="http://schemas.openxmlformats.org/officeDocument/2006/relationships" id="310" r:id="R40ea4a328fcd4acd"/>
    <p:sldId xmlns:r="http://schemas.openxmlformats.org/officeDocument/2006/relationships" id="311" r:id="R6c41844974114e63"/>
    <p:sldId xmlns:r="http://schemas.openxmlformats.org/officeDocument/2006/relationships" id="312" r:id="Rf4ef24d1cf214243"/>
    <p:sldId xmlns:r="http://schemas.openxmlformats.org/officeDocument/2006/relationships" id="313" r:id="Rfa5cba9bad344945"/>
    <p:sldId xmlns:r="http://schemas.openxmlformats.org/officeDocument/2006/relationships" id="314" r:id="Reabc13e508404c83"/>
    <p:sldId xmlns:r="http://schemas.openxmlformats.org/officeDocument/2006/relationships" id="315" r:id="Rb6e0ae1a59584e62"/>
    <p:sldId xmlns:r="http://schemas.openxmlformats.org/officeDocument/2006/relationships" id="316" r:id="Re982a2178b2f470e"/>
    <p:sldId xmlns:r="http://schemas.openxmlformats.org/officeDocument/2006/relationships" id="317" r:id="Rc6f4f032ddfa4334"/>
    <p:sldId xmlns:r="http://schemas.openxmlformats.org/officeDocument/2006/relationships" id="318" r:id="Rf05706f6679149e1"/>
    <p:sldId xmlns:r="http://schemas.openxmlformats.org/officeDocument/2006/relationships" id="319" r:id="Reac6f41362b544e1"/>
    <p:sldId xmlns:r="http://schemas.openxmlformats.org/officeDocument/2006/relationships" id="320" r:id="R32c50282dec54e5d"/>
    <p:sldId xmlns:r="http://schemas.openxmlformats.org/officeDocument/2006/relationships" id="321" r:id="R84c2e09851054159"/>
    <p:sldId xmlns:r="http://schemas.openxmlformats.org/officeDocument/2006/relationships" id="322" r:id="Rbb54b83ca0db4e3b"/>
    <p:sldId xmlns:r="http://schemas.openxmlformats.org/officeDocument/2006/relationships" id="323" r:id="Re0858259fbf7438d"/>
    <p:sldId xmlns:r="http://schemas.openxmlformats.org/officeDocument/2006/relationships" id="324" r:id="R0bed98cfaffa4d23"/>
    <p:sldId xmlns:r="http://schemas.openxmlformats.org/officeDocument/2006/relationships" id="325" r:id="R4e2dd9bf760a410b"/>
    <p:sldId xmlns:r="http://schemas.openxmlformats.org/officeDocument/2006/relationships" id="326" r:id="R12026061df27482f"/>
    <p:sldId xmlns:r="http://schemas.openxmlformats.org/officeDocument/2006/relationships" id="327" r:id="Ra3cd4cc05c154bce"/>
    <p:sldId xmlns:r="http://schemas.openxmlformats.org/officeDocument/2006/relationships" id="328" r:id="R9049bdd58e7f4578"/>
    <p:sldId xmlns:r="http://schemas.openxmlformats.org/officeDocument/2006/relationships" id="329" r:id="R02812ad1e5144da9"/>
    <p:sldId xmlns:r="http://schemas.openxmlformats.org/officeDocument/2006/relationships" id="330" r:id="R70e4fe6badc443a2"/>
    <p:sldId xmlns:r="http://schemas.openxmlformats.org/officeDocument/2006/relationships" id="331" r:id="Re5b30a037ea9489d"/>
    <p:sldId xmlns:r="http://schemas.openxmlformats.org/officeDocument/2006/relationships" id="332" r:id="R3cb2bcd2a49e4b23"/>
    <p:sldId xmlns:r="http://schemas.openxmlformats.org/officeDocument/2006/relationships" id="333" r:id="R21de8a07559b4cd8"/>
    <p:sldId xmlns:r="http://schemas.openxmlformats.org/officeDocument/2006/relationships" id="334" r:id="Rbd933a95339247e9"/>
    <p:sldId xmlns:r="http://schemas.openxmlformats.org/officeDocument/2006/relationships" id="335" r:id="R7e4492a18ba64904"/>
    <p:sldId xmlns:r="http://schemas.openxmlformats.org/officeDocument/2006/relationships" id="336" r:id="Re754b451f2064a33"/>
    <p:sldId xmlns:r="http://schemas.openxmlformats.org/officeDocument/2006/relationships" id="337" r:id="R0436b586781942d9"/>
    <p:sldId xmlns:r="http://schemas.openxmlformats.org/officeDocument/2006/relationships" id="338" r:id="Rbce9a5c6aba94b3b"/>
    <p:sldId xmlns:r="http://schemas.openxmlformats.org/officeDocument/2006/relationships" id="339" r:id="R8c594046f27f4d0a"/>
    <p:sldId xmlns:r="http://schemas.openxmlformats.org/officeDocument/2006/relationships" id="340" r:id="R6e652336b1d9427b"/>
    <p:sldId xmlns:r="http://schemas.openxmlformats.org/officeDocument/2006/relationships" id="341" r:id="Rebc273bd2e6947b4"/>
    <p:sldId xmlns:r="http://schemas.openxmlformats.org/officeDocument/2006/relationships" id="342" r:id="R82009cc955a94a93"/>
    <p:sldId xmlns:r="http://schemas.openxmlformats.org/officeDocument/2006/relationships" id="343" r:id="Re904aa2aa1d940ee"/>
    <p:sldId xmlns:r="http://schemas.openxmlformats.org/officeDocument/2006/relationships" id="344" r:id="Re5ff9a02c3fe49d7"/>
    <p:sldId xmlns:r="http://schemas.openxmlformats.org/officeDocument/2006/relationships" id="345" r:id="R4bf20bf5004e4492"/>
    <p:sldId xmlns:r="http://schemas.openxmlformats.org/officeDocument/2006/relationships" id="346" r:id="R2e66ccb528174c86"/>
    <p:sldId xmlns:r="http://schemas.openxmlformats.org/officeDocument/2006/relationships" id="347" r:id="R009eb48bfefc41a3"/>
    <p:sldId xmlns:r="http://schemas.openxmlformats.org/officeDocument/2006/relationships" id="348" r:id="R4fccc422456742f1"/>
    <p:sldId xmlns:r="http://schemas.openxmlformats.org/officeDocument/2006/relationships" id="349" r:id="Rb0e1b088a1b5465e"/>
  </p:sldIdLst>
  <p:sldSz cx="12191695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f6770a5fe4d4948" /><Relationship Type="http://schemas.openxmlformats.org/officeDocument/2006/relationships/slideMaster" Target="/ppt/slideMasters/slideMaster1.xml" Id="R1967e2b9cd6d4abb" /><Relationship Type="http://schemas.openxmlformats.org/officeDocument/2006/relationships/notesMaster" Target="/ppt/notesMasters/notesMaster1.xml" Id="R3a6bfd9732d843d9" /><Relationship Type="http://schemas.openxmlformats.org/officeDocument/2006/relationships/presProps" Target="/ppt/presProps.xml" Id="R35ad7132a5d747a7" /><Relationship Type="http://schemas.openxmlformats.org/officeDocument/2006/relationships/viewProps" Target="/ppt/viewProps.xml" Id="R5287b253e7644186" /><Relationship Type="http://schemas.openxmlformats.org/officeDocument/2006/relationships/tableStyles" Target="/ppt/tableStyles.xml" Id="Rfa75028e9fb54924" /><Relationship Type="http://schemas.openxmlformats.org/officeDocument/2006/relationships/slide" Target="/ppt/slides/slide1.xml" Id="Rbdc975aa2ac24af2" /><Relationship Type="http://schemas.openxmlformats.org/officeDocument/2006/relationships/slide" Target="/ppt/slides/slide2.xml" Id="Re933ebb94a0e464d" /><Relationship Type="http://schemas.openxmlformats.org/officeDocument/2006/relationships/slide" Target="/ppt/slides/slide3.xml" Id="R8fb9d5bea1d34ecf" /><Relationship Type="http://schemas.openxmlformats.org/officeDocument/2006/relationships/slide" Target="/ppt/slides/slide4.xml" Id="Re37b80397022404c" /><Relationship Type="http://schemas.openxmlformats.org/officeDocument/2006/relationships/slide" Target="/ppt/slides/slide5.xml" Id="R25d67ec641c54775" /><Relationship Type="http://schemas.openxmlformats.org/officeDocument/2006/relationships/slide" Target="/ppt/slides/slide6.xml" Id="R6129431c9e214e44" /><Relationship Type="http://schemas.openxmlformats.org/officeDocument/2006/relationships/slide" Target="/ppt/slides/slide7.xml" Id="R287bae5140794425" /><Relationship Type="http://schemas.openxmlformats.org/officeDocument/2006/relationships/slide" Target="/ppt/slides/slide8.xml" Id="R415a4bcbf77b4678" /><Relationship Type="http://schemas.openxmlformats.org/officeDocument/2006/relationships/slide" Target="/ppt/slides/slide9.xml" Id="R6954679ff27342fe" /><Relationship Type="http://schemas.openxmlformats.org/officeDocument/2006/relationships/slide" Target="/ppt/slides/slide10.xml" Id="R511fb15ed86a4151" /><Relationship Type="http://schemas.openxmlformats.org/officeDocument/2006/relationships/slide" Target="/ppt/slides/slide11.xml" Id="R498fb0fb416b4db5" /><Relationship Type="http://schemas.openxmlformats.org/officeDocument/2006/relationships/slide" Target="/ppt/slides/slide12.xml" Id="Rea8ef0f636024a1d" /><Relationship Type="http://schemas.openxmlformats.org/officeDocument/2006/relationships/slide" Target="/ppt/slides/slide13.xml" Id="Rbac5283670104c47" /><Relationship Type="http://schemas.openxmlformats.org/officeDocument/2006/relationships/slide" Target="/ppt/slides/slide14.xml" Id="Rad994bcbb7754159" /><Relationship Type="http://schemas.openxmlformats.org/officeDocument/2006/relationships/slide" Target="/ppt/slides/slide15.xml" Id="Re21fa925b9e546cb" /><Relationship Type="http://schemas.openxmlformats.org/officeDocument/2006/relationships/slide" Target="/ppt/slides/slide16.xml" Id="Ra045bc56a5dc449b" /><Relationship Type="http://schemas.openxmlformats.org/officeDocument/2006/relationships/slide" Target="/ppt/slides/slide17.xml" Id="R893cc79a14d249b7" /><Relationship Type="http://schemas.openxmlformats.org/officeDocument/2006/relationships/slide" Target="/ppt/slides/slide18.xml" Id="Ree60a2cddade4e3e" /><Relationship Type="http://schemas.openxmlformats.org/officeDocument/2006/relationships/slide" Target="/ppt/slides/slide19.xml" Id="R409e1fda94474a34" /><Relationship Type="http://schemas.openxmlformats.org/officeDocument/2006/relationships/slide" Target="/ppt/slides/slide20.xml" Id="R209ad1998a864b43" /><Relationship Type="http://schemas.openxmlformats.org/officeDocument/2006/relationships/slide" Target="/ppt/slides/slide21.xml" Id="R5d26469919f14d1a" /><Relationship Type="http://schemas.openxmlformats.org/officeDocument/2006/relationships/slide" Target="/ppt/slides/slide22.xml" Id="R0e1f39e1332c4678" /><Relationship Type="http://schemas.openxmlformats.org/officeDocument/2006/relationships/slide" Target="/ppt/slides/slide23.xml" Id="Rc7878b99a4a842cd" /><Relationship Type="http://schemas.openxmlformats.org/officeDocument/2006/relationships/slide" Target="/ppt/slides/slide24.xml" Id="Rff7f49d7e45c4a37" /><Relationship Type="http://schemas.openxmlformats.org/officeDocument/2006/relationships/slide" Target="/ppt/slides/slide25.xml" Id="R81745a6b61014270" /><Relationship Type="http://schemas.openxmlformats.org/officeDocument/2006/relationships/slide" Target="/ppt/slides/slide26.xml" Id="R9a4f81d69964443c" /><Relationship Type="http://schemas.openxmlformats.org/officeDocument/2006/relationships/slide" Target="/ppt/slides/slide27.xml" Id="R141737177ae64ad2" /><Relationship Type="http://schemas.openxmlformats.org/officeDocument/2006/relationships/slide" Target="/ppt/slides/slide28.xml" Id="Rda57d7f6ffc44738" /><Relationship Type="http://schemas.openxmlformats.org/officeDocument/2006/relationships/slide" Target="/ppt/slides/slide29.xml" Id="R6d164286134740cb" /><Relationship Type="http://schemas.openxmlformats.org/officeDocument/2006/relationships/slide" Target="/ppt/slides/slide30.xml" Id="R47b0f1a55307433b" /><Relationship Type="http://schemas.openxmlformats.org/officeDocument/2006/relationships/slide" Target="/ppt/slides/slide31.xml" Id="Rdceb79f21ea94402" /><Relationship Type="http://schemas.openxmlformats.org/officeDocument/2006/relationships/slide" Target="/ppt/slides/slide32.xml" Id="R7628172d55ea4a5a" /><Relationship Type="http://schemas.openxmlformats.org/officeDocument/2006/relationships/slide" Target="/ppt/slides/slide33.xml" Id="R2ea53743a6bb422f" /><Relationship Type="http://schemas.openxmlformats.org/officeDocument/2006/relationships/slide" Target="/ppt/slides/slide34.xml" Id="R14e98ee2cda64c14" /><Relationship Type="http://schemas.openxmlformats.org/officeDocument/2006/relationships/slide" Target="/ppt/slides/slide35.xml" Id="R2eb684e18a234a1f" /><Relationship Type="http://schemas.openxmlformats.org/officeDocument/2006/relationships/slide" Target="/ppt/slides/slide36.xml" Id="R0d9dc0e79d9b4c0d" /><Relationship Type="http://schemas.openxmlformats.org/officeDocument/2006/relationships/slide" Target="/ppt/slides/slide37.xml" Id="Rb64a153beb2349c9" /><Relationship Type="http://schemas.openxmlformats.org/officeDocument/2006/relationships/slide" Target="/ppt/slides/slide38.xml" Id="Ra8918683733641d9" /><Relationship Type="http://schemas.openxmlformats.org/officeDocument/2006/relationships/slide" Target="/ppt/slides/slide39.xml" Id="Rbf33b5b8aba74a66" /><Relationship Type="http://schemas.openxmlformats.org/officeDocument/2006/relationships/slide" Target="/ppt/slides/slide40.xml" Id="R86ee69acca494401" /><Relationship Type="http://schemas.openxmlformats.org/officeDocument/2006/relationships/slide" Target="/ppt/slides/slide41.xml" Id="Rb9850f1689664b99" /><Relationship Type="http://schemas.openxmlformats.org/officeDocument/2006/relationships/slide" Target="/ppt/slides/slide42.xml" Id="R1b1a2f799964440b" /><Relationship Type="http://schemas.openxmlformats.org/officeDocument/2006/relationships/slide" Target="/ppt/slides/slide43.xml" Id="Rb815fe7a748e4d53" /><Relationship Type="http://schemas.openxmlformats.org/officeDocument/2006/relationships/slide" Target="/ppt/slides/slide44.xml" Id="R0fd69ee440bf4c7b" /><Relationship Type="http://schemas.openxmlformats.org/officeDocument/2006/relationships/slide" Target="/ppt/slides/slide45.xml" Id="Ra6ccd8da98e54918" /><Relationship Type="http://schemas.openxmlformats.org/officeDocument/2006/relationships/slide" Target="/ppt/slides/slide46.xml" Id="Rbeb973c811ba4a68" /><Relationship Type="http://schemas.openxmlformats.org/officeDocument/2006/relationships/slide" Target="/ppt/slides/slide47.xml" Id="R6fc4c7b449144ea6" /><Relationship Type="http://schemas.openxmlformats.org/officeDocument/2006/relationships/slide" Target="/ppt/slides/slide48.xml" Id="Rae73d8a5707b47d6" /><Relationship Type="http://schemas.openxmlformats.org/officeDocument/2006/relationships/slide" Target="/ppt/slides/slide49.xml" Id="R05c3f9ce5c8d4593" /><Relationship Type="http://schemas.openxmlformats.org/officeDocument/2006/relationships/slide" Target="/ppt/slides/slide50.xml" Id="R37c5f671f4d647ab" /><Relationship Type="http://schemas.openxmlformats.org/officeDocument/2006/relationships/slide" Target="/ppt/slides/slide51.xml" Id="R070167a9d3944e85" /><Relationship Type="http://schemas.openxmlformats.org/officeDocument/2006/relationships/slide" Target="/ppt/slides/slide52.xml" Id="R8ac8cea2ce064f4f" /><Relationship Type="http://schemas.openxmlformats.org/officeDocument/2006/relationships/slide" Target="/ppt/slides/slide53.xml" Id="R0ddcaca442ca4a2d" /><Relationship Type="http://schemas.openxmlformats.org/officeDocument/2006/relationships/slide" Target="/ppt/slides/slide54.xml" Id="Redcb0f98f0824d11" /><Relationship Type="http://schemas.openxmlformats.org/officeDocument/2006/relationships/slide" Target="/ppt/slides/slide55.xml" Id="R40ea4a328fcd4acd" /><Relationship Type="http://schemas.openxmlformats.org/officeDocument/2006/relationships/slide" Target="/ppt/slides/slide56.xml" Id="R6c41844974114e63" /><Relationship Type="http://schemas.openxmlformats.org/officeDocument/2006/relationships/slide" Target="/ppt/slides/slide57.xml" Id="Rf4ef24d1cf214243" /><Relationship Type="http://schemas.openxmlformats.org/officeDocument/2006/relationships/slide" Target="/ppt/slides/slide58.xml" Id="Rfa5cba9bad344945" /><Relationship Type="http://schemas.openxmlformats.org/officeDocument/2006/relationships/slide" Target="/ppt/slides/slide59.xml" Id="Reabc13e508404c83" /><Relationship Type="http://schemas.openxmlformats.org/officeDocument/2006/relationships/slide" Target="/ppt/slides/slide60.xml" Id="Rb6e0ae1a59584e62" /><Relationship Type="http://schemas.openxmlformats.org/officeDocument/2006/relationships/slide" Target="/ppt/slides/slide61.xml" Id="Re982a2178b2f470e" /><Relationship Type="http://schemas.openxmlformats.org/officeDocument/2006/relationships/slide" Target="/ppt/slides/slide62.xml" Id="Rc6f4f032ddfa4334" /><Relationship Type="http://schemas.openxmlformats.org/officeDocument/2006/relationships/slide" Target="/ppt/slides/slide63.xml" Id="Rf05706f6679149e1" /><Relationship Type="http://schemas.openxmlformats.org/officeDocument/2006/relationships/slide" Target="/ppt/slides/slide64.xml" Id="Reac6f41362b544e1" /><Relationship Type="http://schemas.openxmlformats.org/officeDocument/2006/relationships/slide" Target="/ppt/slides/slide65.xml" Id="R32c50282dec54e5d" /><Relationship Type="http://schemas.openxmlformats.org/officeDocument/2006/relationships/slide" Target="/ppt/slides/slide66.xml" Id="R84c2e09851054159" /><Relationship Type="http://schemas.openxmlformats.org/officeDocument/2006/relationships/slide" Target="/ppt/slides/slide67.xml" Id="Rbb54b83ca0db4e3b" /><Relationship Type="http://schemas.openxmlformats.org/officeDocument/2006/relationships/slide" Target="/ppt/slides/slide68.xml" Id="Re0858259fbf7438d" /><Relationship Type="http://schemas.openxmlformats.org/officeDocument/2006/relationships/slide" Target="/ppt/slides/slide69.xml" Id="R0bed98cfaffa4d23" /><Relationship Type="http://schemas.openxmlformats.org/officeDocument/2006/relationships/slide" Target="/ppt/slides/slide70.xml" Id="R4e2dd9bf760a410b" /><Relationship Type="http://schemas.openxmlformats.org/officeDocument/2006/relationships/slide" Target="/ppt/slides/slide71.xml" Id="R12026061df27482f" /><Relationship Type="http://schemas.openxmlformats.org/officeDocument/2006/relationships/slide" Target="/ppt/slides/slide72.xml" Id="Ra3cd4cc05c154bce" /><Relationship Type="http://schemas.openxmlformats.org/officeDocument/2006/relationships/slide" Target="/ppt/slides/slide73.xml" Id="R9049bdd58e7f4578" /><Relationship Type="http://schemas.openxmlformats.org/officeDocument/2006/relationships/slide" Target="/ppt/slides/slide74.xml" Id="R02812ad1e5144da9" /><Relationship Type="http://schemas.openxmlformats.org/officeDocument/2006/relationships/slide" Target="/ppt/slides/slide75.xml" Id="R70e4fe6badc443a2" /><Relationship Type="http://schemas.openxmlformats.org/officeDocument/2006/relationships/slide" Target="/ppt/slides/slide76.xml" Id="Re5b30a037ea9489d" /><Relationship Type="http://schemas.openxmlformats.org/officeDocument/2006/relationships/slide" Target="/ppt/slides/slide77.xml" Id="R3cb2bcd2a49e4b23" /><Relationship Type="http://schemas.openxmlformats.org/officeDocument/2006/relationships/slide" Target="/ppt/slides/slide78.xml" Id="R21de8a07559b4cd8" /><Relationship Type="http://schemas.openxmlformats.org/officeDocument/2006/relationships/slide" Target="/ppt/slides/slide79.xml" Id="Rbd933a95339247e9" /><Relationship Type="http://schemas.openxmlformats.org/officeDocument/2006/relationships/slide" Target="/ppt/slides/slide80.xml" Id="R7e4492a18ba64904" /><Relationship Type="http://schemas.openxmlformats.org/officeDocument/2006/relationships/slide" Target="/ppt/slides/slide81.xml" Id="Re754b451f2064a33" /><Relationship Type="http://schemas.openxmlformats.org/officeDocument/2006/relationships/slide" Target="/ppt/slides/slide82.xml" Id="R0436b586781942d9" /><Relationship Type="http://schemas.openxmlformats.org/officeDocument/2006/relationships/slide" Target="/ppt/slides/slide83.xml" Id="Rbce9a5c6aba94b3b" /><Relationship Type="http://schemas.openxmlformats.org/officeDocument/2006/relationships/slide" Target="/ppt/slides/slide84.xml" Id="R8c594046f27f4d0a" /><Relationship Type="http://schemas.openxmlformats.org/officeDocument/2006/relationships/slide" Target="/ppt/slides/slide85.xml" Id="R6e652336b1d9427b" /><Relationship Type="http://schemas.openxmlformats.org/officeDocument/2006/relationships/slide" Target="/ppt/slides/slide86.xml" Id="Rebc273bd2e6947b4" /><Relationship Type="http://schemas.openxmlformats.org/officeDocument/2006/relationships/slide" Target="/ppt/slides/slide87.xml" Id="R82009cc955a94a93" /><Relationship Type="http://schemas.openxmlformats.org/officeDocument/2006/relationships/slide" Target="/ppt/slides/slide88.xml" Id="Re904aa2aa1d940ee" /><Relationship Type="http://schemas.openxmlformats.org/officeDocument/2006/relationships/slide" Target="/ppt/slides/slide89.xml" Id="Re5ff9a02c3fe49d7" /><Relationship Type="http://schemas.openxmlformats.org/officeDocument/2006/relationships/slide" Target="/ppt/slides/slide90.xml" Id="R4bf20bf5004e4492" /><Relationship Type="http://schemas.openxmlformats.org/officeDocument/2006/relationships/slide" Target="/ppt/slides/slide91.xml" Id="R2e66ccb528174c86" /><Relationship Type="http://schemas.openxmlformats.org/officeDocument/2006/relationships/slide" Target="/ppt/slides/slide92.xml" Id="R009eb48bfefc41a3" /><Relationship Type="http://schemas.openxmlformats.org/officeDocument/2006/relationships/slide" Target="/ppt/slides/slide93.xml" Id="R4fccc422456742f1" /><Relationship Type="http://schemas.openxmlformats.org/officeDocument/2006/relationships/slide" Target="/ppt/slides/slide94.xml" Id="Rb0e1b088a1b5465e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0e6a7656a15478e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d1dcbf8945547af" /><Relationship Type="http://schemas.openxmlformats.org/officeDocument/2006/relationships/notesMaster" Target="/ppt/notesMasters/notesMaster1.xml" Id="R0bf5a5a7676546b8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de303b80e1bd459b" /><Relationship Type="http://schemas.openxmlformats.org/officeDocument/2006/relationships/notesMaster" Target="/ppt/notesMasters/notesMaster1.xml" Id="Rb7e0244b8a874b68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160c835eedab4e66" /><Relationship Type="http://schemas.openxmlformats.org/officeDocument/2006/relationships/notesMaster" Target="/ppt/notesMasters/notesMaster1.xml" Id="Rc28872a879204e4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123fbbf2624f4306" /><Relationship Type="http://schemas.openxmlformats.org/officeDocument/2006/relationships/notesMaster" Target="/ppt/notesMasters/notesMaster1.xml" Id="Re129eee515bd416f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9310caeba580470b" /><Relationship Type="http://schemas.openxmlformats.org/officeDocument/2006/relationships/notesMaster" Target="/ppt/notesMasters/notesMaster1.xml" Id="R1ddd02192c3c49a0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e4b38a093d73401c" /><Relationship Type="http://schemas.openxmlformats.org/officeDocument/2006/relationships/notesMaster" Target="/ppt/notesMasters/notesMaster1.xml" Id="R64b9a1b6d93844df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72044bc165f84b16" /><Relationship Type="http://schemas.openxmlformats.org/officeDocument/2006/relationships/notesMaster" Target="/ppt/notesMasters/notesMaster1.xml" Id="Rdc4ff0c92c2a4289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ed7789c11a7e4c46" /><Relationship Type="http://schemas.openxmlformats.org/officeDocument/2006/relationships/notesMaster" Target="/ppt/notesMasters/notesMaster1.xml" Id="R368ba0efc31a4d34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365abf3265684bb4" /><Relationship Type="http://schemas.openxmlformats.org/officeDocument/2006/relationships/notesMaster" Target="/ppt/notesMasters/notesMaster1.xml" Id="R2e7af74e28a549db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67155aedd1e040d1" /><Relationship Type="http://schemas.openxmlformats.org/officeDocument/2006/relationships/notesMaster" Target="/ppt/notesMasters/notesMaster1.xml" Id="R35152a0f305348f7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3313fb3001d0497d" /><Relationship Type="http://schemas.openxmlformats.org/officeDocument/2006/relationships/notesMaster" Target="/ppt/notesMasters/notesMaster1.xml" Id="R51c48709b93747a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300459c5f0354744" /><Relationship Type="http://schemas.openxmlformats.org/officeDocument/2006/relationships/notesMaster" Target="/ppt/notesMasters/notesMaster1.xml" Id="Re37576fdf9724523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35682b6e6f764027" /><Relationship Type="http://schemas.openxmlformats.org/officeDocument/2006/relationships/notesMaster" Target="/ppt/notesMasters/notesMaster1.xml" Id="R89031321072c4036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64eb6aa6b4474fe1" /><Relationship Type="http://schemas.openxmlformats.org/officeDocument/2006/relationships/notesMaster" Target="/ppt/notesMasters/notesMaster1.xml" Id="Re3599ff02e4a40c5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daef783447a94aa3" /><Relationship Type="http://schemas.openxmlformats.org/officeDocument/2006/relationships/notesMaster" Target="/ppt/notesMasters/notesMaster1.xml" Id="R8e698c17b7b64286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408b2e8abbc8460e" /><Relationship Type="http://schemas.openxmlformats.org/officeDocument/2006/relationships/notesMaster" Target="/ppt/notesMasters/notesMaster1.xml" Id="R3e6e612c431a44c5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4f0fad3d693d47db" /><Relationship Type="http://schemas.openxmlformats.org/officeDocument/2006/relationships/notesMaster" Target="/ppt/notesMasters/notesMaster1.xml" Id="Rb71306c694074e8f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a597445d84404c00" /><Relationship Type="http://schemas.openxmlformats.org/officeDocument/2006/relationships/notesMaster" Target="/ppt/notesMasters/notesMaster1.xml" Id="Rbca676cadcdb4c50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11ad7bdbb4764921" /><Relationship Type="http://schemas.openxmlformats.org/officeDocument/2006/relationships/notesMaster" Target="/ppt/notesMasters/notesMaster1.xml" Id="R9815a7a2acfc409f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fc7e2bac69e64834" /><Relationship Type="http://schemas.openxmlformats.org/officeDocument/2006/relationships/notesMaster" Target="/ppt/notesMasters/notesMaster1.xml" Id="R874e0677b48b4e94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aa81b8b9128e4592" /><Relationship Type="http://schemas.openxmlformats.org/officeDocument/2006/relationships/notesMaster" Target="/ppt/notesMasters/notesMaster1.xml" Id="R255cda0193a042a9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3708e86062094980" /><Relationship Type="http://schemas.openxmlformats.org/officeDocument/2006/relationships/notesMaster" Target="/ppt/notesMasters/notesMaster1.xml" Id="Rf24ec4fd28e84467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e7c607d61e534949" /><Relationship Type="http://schemas.openxmlformats.org/officeDocument/2006/relationships/notesMaster" Target="/ppt/notesMasters/notesMaster1.xml" Id="R0301ea03da404ef4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70b5d6573db645c8" /><Relationship Type="http://schemas.openxmlformats.org/officeDocument/2006/relationships/notesMaster" Target="/ppt/notesMasters/notesMaster1.xml" Id="R19997168a0c34448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0ad4a02e84c2405d" /><Relationship Type="http://schemas.openxmlformats.org/officeDocument/2006/relationships/notesMaster" Target="/ppt/notesMasters/notesMaster1.xml" Id="Rbb3a8eb8f30f4849" /></Relationships>
</file>

<file path=ppt/notesSlides/_rels/notesSlide32.xml.rels>&#65279;<?xml version="1.0" encoding="utf-8"?><Relationships xmlns="http://schemas.openxmlformats.org/package/2006/relationships"><Relationship Type="http://schemas.openxmlformats.org/officeDocument/2006/relationships/slide" Target="/ppt/slides/slide32.xml" Id="Rf044b8b96c524e03" /><Relationship Type="http://schemas.openxmlformats.org/officeDocument/2006/relationships/notesMaster" Target="/ppt/notesMasters/notesMaster1.xml" Id="R912edb6e50cc48a3" /></Relationships>
</file>

<file path=ppt/notesSlides/_rels/notesSlide33.xml.rels>&#65279;<?xml version="1.0" encoding="utf-8"?><Relationships xmlns="http://schemas.openxmlformats.org/package/2006/relationships"><Relationship Type="http://schemas.openxmlformats.org/officeDocument/2006/relationships/slide" Target="/ppt/slides/slide33.xml" Id="R7ef74cade00640d5" /><Relationship Type="http://schemas.openxmlformats.org/officeDocument/2006/relationships/notesMaster" Target="/ppt/notesMasters/notesMaster1.xml" Id="Rff4e6efce3524559" /></Relationships>
</file>

<file path=ppt/notesSlides/_rels/notesSlide34.xml.rels>&#65279;<?xml version="1.0" encoding="utf-8"?><Relationships xmlns="http://schemas.openxmlformats.org/package/2006/relationships"><Relationship Type="http://schemas.openxmlformats.org/officeDocument/2006/relationships/slide" Target="/ppt/slides/slide34.xml" Id="Redc8618604ad4b5a" /><Relationship Type="http://schemas.openxmlformats.org/officeDocument/2006/relationships/notesMaster" Target="/ppt/notesMasters/notesMaster1.xml" Id="R16eb1c6e9a9c4e9b" /></Relationships>
</file>

<file path=ppt/notesSlides/_rels/notesSlide35.xml.rels>&#65279;<?xml version="1.0" encoding="utf-8"?><Relationships xmlns="http://schemas.openxmlformats.org/package/2006/relationships"><Relationship Type="http://schemas.openxmlformats.org/officeDocument/2006/relationships/slide" Target="/ppt/slides/slide35.xml" Id="R553f0941fbe3418c" /><Relationship Type="http://schemas.openxmlformats.org/officeDocument/2006/relationships/notesMaster" Target="/ppt/notesMasters/notesMaster1.xml" Id="Ra624743c0e944f1a" /></Relationships>
</file>

<file path=ppt/notesSlides/_rels/notesSlide36.xml.rels>&#65279;<?xml version="1.0" encoding="utf-8"?><Relationships xmlns="http://schemas.openxmlformats.org/package/2006/relationships"><Relationship Type="http://schemas.openxmlformats.org/officeDocument/2006/relationships/slide" Target="/ppt/slides/slide36.xml" Id="R819d969c51144fc9" /><Relationship Type="http://schemas.openxmlformats.org/officeDocument/2006/relationships/notesMaster" Target="/ppt/notesMasters/notesMaster1.xml" Id="Rc365fbfbf1da4e6a" /></Relationships>
</file>

<file path=ppt/notesSlides/_rels/notesSlide37.xml.rels>&#65279;<?xml version="1.0" encoding="utf-8"?><Relationships xmlns="http://schemas.openxmlformats.org/package/2006/relationships"><Relationship Type="http://schemas.openxmlformats.org/officeDocument/2006/relationships/slide" Target="/ppt/slides/slide37.xml" Id="Rd41f07d646fd4de3" /><Relationship Type="http://schemas.openxmlformats.org/officeDocument/2006/relationships/notesMaster" Target="/ppt/notesMasters/notesMaster1.xml" Id="Rb8aff0de4e514ea8" /></Relationships>
</file>

<file path=ppt/notesSlides/_rels/notesSlide38.xml.rels>&#65279;<?xml version="1.0" encoding="utf-8"?><Relationships xmlns="http://schemas.openxmlformats.org/package/2006/relationships"><Relationship Type="http://schemas.openxmlformats.org/officeDocument/2006/relationships/slide" Target="/ppt/slides/slide38.xml" Id="Rc86320b1601749f8" /><Relationship Type="http://schemas.openxmlformats.org/officeDocument/2006/relationships/notesMaster" Target="/ppt/notesMasters/notesMaster1.xml" Id="R48da8196142245df" /></Relationships>
</file>

<file path=ppt/notesSlides/_rels/notesSlide39.xml.rels>&#65279;<?xml version="1.0" encoding="utf-8"?><Relationships xmlns="http://schemas.openxmlformats.org/package/2006/relationships"><Relationship Type="http://schemas.openxmlformats.org/officeDocument/2006/relationships/slide" Target="/ppt/slides/slide39.xml" Id="Rf7838ce1c11e44fc" /><Relationship Type="http://schemas.openxmlformats.org/officeDocument/2006/relationships/notesMaster" Target="/ppt/notesMasters/notesMaster1.xml" Id="R8e6532915e044aa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b82d25470f6a4055" /><Relationship Type="http://schemas.openxmlformats.org/officeDocument/2006/relationships/notesMaster" Target="/ppt/notesMasters/notesMaster1.xml" Id="Rf79290b8330d40bc" /></Relationships>
</file>

<file path=ppt/notesSlides/_rels/notesSlide40.xml.rels>&#65279;<?xml version="1.0" encoding="utf-8"?><Relationships xmlns="http://schemas.openxmlformats.org/package/2006/relationships"><Relationship Type="http://schemas.openxmlformats.org/officeDocument/2006/relationships/slide" Target="/ppt/slides/slide40.xml" Id="R5ce3e7de8f0e45f3" /><Relationship Type="http://schemas.openxmlformats.org/officeDocument/2006/relationships/notesMaster" Target="/ppt/notesMasters/notesMaster1.xml" Id="Rd278e9a1f0a34c2b" /></Relationships>
</file>

<file path=ppt/notesSlides/_rels/notesSlide41.xml.rels>&#65279;<?xml version="1.0" encoding="utf-8"?><Relationships xmlns="http://schemas.openxmlformats.org/package/2006/relationships"><Relationship Type="http://schemas.openxmlformats.org/officeDocument/2006/relationships/slide" Target="/ppt/slides/slide41.xml" Id="Rfdec5527817e4bda" /><Relationship Type="http://schemas.openxmlformats.org/officeDocument/2006/relationships/notesMaster" Target="/ppt/notesMasters/notesMaster1.xml" Id="R256ba794de0f4f2c" /></Relationships>
</file>

<file path=ppt/notesSlides/_rels/notesSlide42.xml.rels>&#65279;<?xml version="1.0" encoding="utf-8"?><Relationships xmlns="http://schemas.openxmlformats.org/package/2006/relationships"><Relationship Type="http://schemas.openxmlformats.org/officeDocument/2006/relationships/slide" Target="/ppt/slides/slide42.xml" Id="R559f65ac62ab4c36" /><Relationship Type="http://schemas.openxmlformats.org/officeDocument/2006/relationships/notesMaster" Target="/ppt/notesMasters/notesMaster1.xml" Id="Re630c9c409414aae" /></Relationships>
</file>

<file path=ppt/notesSlides/_rels/notesSlide43.xml.rels>&#65279;<?xml version="1.0" encoding="utf-8"?><Relationships xmlns="http://schemas.openxmlformats.org/package/2006/relationships"><Relationship Type="http://schemas.openxmlformats.org/officeDocument/2006/relationships/slide" Target="/ppt/slides/slide43.xml" Id="Rc0c9ec684a02429d" /><Relationship Type="http://schemas.openxmlformats.org/officeDocument/2006/relationships/notesMaster" Target="/ppt/notesMasters/notesMaster1.xml" Id="R8ee7f94841f24796" /></Relationships>
</file>

<file path=ppt/notesSlides/_rels/notesSlide44.xml.rels>&#65279;<?xml version="1.0" encoding="utf-8"?><Relationships xmlns="http://schemas.openxmlformats.org/package/2006/relationships"><Relationship Type="http://schemas.openxmlformats.org/officeDocument/2006/relationships/slide" Target="/ppt/slides/slide44.xml" Id="R1168ddb7c3a74415" /><Relationship Type="http://schemas.openxmlformats.org/officeDocument/2006/relationships/notesMaster" Target="/ppt/notesMasters/notesMaster1.xml" Id="R9b7e4d80d01d4683" /></Relationships>
</file>

<file path=ppt/notesSlides/_rels/notesSlide45.xml.rels>&#65279;<?xml version="1.0" encoding="utf-8"?><Relationships xmlns="http://schemas.openxmlformats.org/package/2006/relationships"><Relationship Type="http://schemas.openxmlformats.org/officeDocument/2006/relationships/slide" Target="/ppt/slides/slide45.xml" Id="Rc6ecae3f57b24c70" /><Relationship Type="http://schemas.openxmlformats.org/officeDocument/2006/relationships/notesMaster" Target="/ppt/notesMasters/notesMaster1.xml" Id="R47a5bba414934250" /></Relationships>
</file>

<file path=ppt/notesSlides/_rels/notesSlide46.xml.rels>&#65279;<?xml version="1.0" encoding="utf-8"?><Relationships xmlns="http://schemas.openxmlformats.org/package/2006/relationships"><Relationship Type="http://schemas.openxmlformats.org/officeDocument/2006/relationships/slide" Target="/ppt/slides/slide46.xml" Id="Rd3fb61e808b24124" /><Relationship Type="http://schemas.openxmlformats.org/officeDocument/2006/relationships/notesMaster" Target="/ppt/notesMasters/notesMaster1.xml" Id="R52cd51c1e6754c54" /></Relationships>
</file>

<file path=ppt/notesSlides/_rels/notesSlide47.xml.rels>&#65279;<?xml version="1.0" encoding="utf-8"?><Relationships xmlns="http://schemas.openxmlformats.org/package/2006/relationships"><Relationship Type="http://schemas.openxmlformats.org/officeDocument/2006/relationships/slide" Target="/ppt/slides/slide47.xml" Id="R2c673b2ceeef4aa0" /><Relationship Type="http://schemas.openxmlformats.org/officeDocument/2006/relationships/notesMaster" Target="/ppt/notesMasters/notesMaster1.xml" Id="R86cfa386c19c42e8" /></Relationships>
</file>

<file path=ppt/notesSlides/_rels/notesSlide48.xml.rels>&#65279;<?xml version="1.0" encoding="utf-8"?><Relationships xmlns="http://schemas.openxmlformats.org/package/2006/relationships"><Relationship Type="http://schemas.openxmlformats.org/officeDocument/2006/relationships/slide" Target="/ppt/slides/slide48.xml" Id="R1cbb64153fc14cf6" /><Relationship Type="http://schemas.openxmlformats.org/officeDocument/2006/relationships/notesMaster" Target="/ppt/notesMasters/notesMaster1.xml" Id="R075f6d21fde3434f" /></Relationships>
</file>

<file path=ppt/notesSlides/_rels/notesSlide49.xml.rels>&#65279;<?xml version="1.0" encoding="utf-8"?><Relationships xmlns="http://schemas.openxmlformats.org/package/2006/relationships"><Relationship Type="http://schemas.openxmlformats.org/officeDocument/2006/relationships/slide" Target="/ppt/slides/slide49.xml" Id="R30985133004444f2" /><Relationship Type="http://schemas.openxmlformats.org/officeDocument/2006/relationships/notesMaster" Target="/ppt/notesMasters/notesMaster1.xml" Id="R0b00ec9b686740a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b9a1071a08084c23" /><Relationship Type="http://schemas.openxmlformats.org/officeDocument/2006/relationships/notesMaster" Target="/ppt/notesMasters/notesMaster1.xml" Id="R7852d20405944ab5" /></Relationships>
</file>

<file path=ppt/notesSlides/_rels/notesSlide50.xml.rels>&#65279;<?xml version="1.0" encoding="utf-8"?><Relationships xmlns="http://schemas.openxmlformats.org/package/2006/relationships"><Relationship Type="http://schemas.openxmlformats.org/officeDocument/2006/relationships/slide" Target="/ppt/slides/slide50.xml" Id="R653fe87737b040eb" /><Relationship Type="http://schemas.openxmlformats.org/officeDocument/2006/relationships/notesMaster" Target="/ppt/notesMasters/notesMaster1.xml" Id="Rb379c8de54954ce0" /></Relationships>
</file>

<file path=ppt/notesSlides/_rels/notesSlide51.xml.rels>&#65279;<?xml version="1.0" encoding="utf-8"?><Relationships xmlns="http://schemas.openxmlformats.org/package/2006/relationships"><Relationship Type="http://schemas.openxmlformats.org/officeDocument/2006/relationships/slide" Target="/ppt/slides/slide51.xml" Id="Raf3aa9f7c9e54557" /><Relationship Type="http://schemas.openxmlformats.org/officeDocument/2006/relationships/notesMaster" Target="/ppt/notesMasters/notesMaster1.xml" Id="R2350930f88d444ee" /></Relationships>
</file>

<file path=ppt/notesSlides/_rels/notesSlide52.xml.rels>&#65279;<?xml version="1.0" encoding="utf-8"?><Relationships xmlns="http://schemas.openxmlformats.org/package/2006/relationships"><Relationship Type="http://schemas.openxmlformats.org/officeDocument/2006/relationships/slide" Target="/ppt/slides/slide52.xml" Id="Rd634a88ae2074575" /><Relationship Type="http://schemas.openxmlformats.org/officeDocument/2006/relationships/notesMaster" Target="/ppt/notesMasters/notesMaster1.xml" Id="R592be5e2cc8848b3" /></Relationships>
</file>

<file path=ppt/notesSlides/_rels/notesSlide53.xml.rels>&#65279;<?xml version="1.0" encoding="utf-8"?><Relationships xmlns="http://schemas.openxmlformats.org/package/2006/relationships"><Relationship Type="http://schemas.openxmlformats.org/officeDocument/2006/relationships/slide" Target="/ppt/slides/slide53.xml" Id="R4a5211d3c16c4624" /><Relationship Type="http://schemas.openxmlformats.org/officeDocument/2006/relationships/notesMaster" Target="/ppt/notesMasters/notesMaster1.xml" Id="Rc64109b0f2d543e9" /></Relationships>
</file>

<file path=ppt/notesSlides/_rels/notesSlide54.xml.rels>&#65279;<?xml version="1.0" encoding="utf-8"?><Relationships xmlns="http://schemas.openxmlformats.org/package/2006/relationships"><Relationship Type="http://schemas.openxmlformats.org/officeDocument/2006/relationships/slide" Target="/ppt/slides/slide54.xml" Id="R5bcd6a5f639e4ea5" /><Relationship Type="http://schemas.openxmlformats.org/officeDocument/2006/relationships/notesMaster" Target="/ppt/notesMasters/notesMaster1.xml" Id="Rf3c243e9473e44a2" /></Relationships>
</file>

<file path=ppt/notesSlides/_rels/notesSlide55.xml.rels>&#65279;<?xml version="1.0" encoding="utf-8"?><Relationships xmlns="http://schemas.openxmlformats.org/package/2006/relationships"><Relationship Type="http://schemas.openxmlformats.org/officeDocument/2006/relationships/slide" Target="/ppt/slides/slide55.xml" Id="Rb73452ad93fe47a9" /><Relationship Type="http://schemas.openxmlformats.org/officeDocument/2006/relationships/notesMaster" Target="/ppt/notesMasters/notesMaster1.xml" Id="Re05037f00fb6422f" /></Relationships>
</file>

<file path=ppt/notesSlides/_rels/notesSlide56.xml.rels>&#65279;<?xml version="1.0" encoding="utf-8"?><Relationships xmlns="http://schemas.openxmlformats.org/package/2006/relationships"><Relationship Type="http://schemas.openxmlformats.org/officeDocument/2006/relationships/slide" Target="/ppt/slides/slide56.xml" Id="R76307d12695f4bd3" /><Relationship Type="http://schemas.openxmlformats.org/officeDocument/2006/relationships/notesMaster" Target="/ppt/notesMasters/notesMaster1.xml" Id="R28c42911a0134ee5" /></Relationships>
</file>

<file path=ppt/notesSlides/_rels/notesSlide57.xml.rels>&#65279;<?xml version="1.0" encoding="utf-8"?><Relationships xmlns="http://schemas.openxmlformats.org/package/2006/relationships"><Relationship Type="http://schemas.openxmlformats.org/officeDocument/2006/relationships/slide" Target="/ppt/slides/slide57.xml" Id="R13fe614cc9e14abf" /><Relationship Type="http://schemas.openxmlformats.org/officeDocument/2006/relationships/notesMaster" Target="/ppt/notesMasters/notesMaster1.xml" Id="R8c6511de97db4bac" /></Relationships>
</file>

<file path=ppt/notesSlides/_rels/notesSlide58.xml.rels>&#65279;<?xml version="1.0" encoding="utf-8"?><Relationships xmlns="http://schemas.openxmlformats.org/package/2006/relationships"><Relationship Type="http://schemas.openxmlformats.org/officeDocument/2006/relationships/slide" Target="/ppt/slides/slide58.xml" Id="R6b68704868664b66" /><Relationship Type="http://schemas.openxmlformats.org/officeDocument/2006/relationships/notesMaster" Target="/ppt/notesMasters/notesMaster1.xml" Id="R4e27fbef24994fea" /></Relationships>
</file>

<file path=ppt/notesSlides/_rels/notesSlide59.xml.rels>&#65279;<?xml version="1.0" encoding="utf-8"?><Relationships xmlns="http://schemas.openxmlformats.org/package/2006/relationships"><Relationship Type="http://schemas.openxmlformats.org/officeDocument/2006/relationships/slide" Target="/ppt/slides/slide59.xml" Id="R408ce8857ee24bc4" /><Relationship Type="http://schemas.openxmlformats.org/officeDocument/2006/relationships/notesMaster" Target="/ppt/notesMasters/notesMaster1.xml" Id="Raf728517904f4643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798c7580e4e4e08" /><Relationship Type="http://schemas.openxmlformats.org/officeDocument/2006/relationships/notesMaster" Target="/ppt/notesMasters/notesMaster1.xml" Id="R83b265963e9645f1" /></Relationships>
</file>

<file path=ppt/notesSlides/_rels/notesSlide60.xml.rels>&#65279;<?xml version="1.0" encoding="utf-8"?><Relationships xmlns="http://schemas.openxmlformats.org/package/2006/relationships"><Relationship Type="http://schemas.openxmlformats.org/officeDocument/2006/relationships/slide" Target="/ppt/slides/slide60.xml" Id="R46c80e8a4aee4a01" /><Relationship Type="http://schemas.openxmlformats.org/officeDocument/2006/relationships/notesMaster" Target="/ppt/notesMasters/notesMaster1.xml" Id="Rd304094e23ae42ed" /></Relationships>
</file>

<file path=ppt/notesSlides/_rels/notesSlide61.xml.rels>&#65279;<?xml version="1.0" encoding="utf-8"?><Relationships xmlns="http://schemas.openxmlformats.org/package/2006/relationships"><Relationship Type="http://schemas.openxmlformats.org/officeDocument/2006/relationships/slide" Target="/ppt/slides/slide61.xml" Id="Rdb4a17accd4d4a25" /><Relationship Type="http://schemas.openxmlformats.org/officeDocument/2006/relationships/notesMaster" Target="/ppt/notesMasters/notesMaster1.xml" Id="R34be4668dc314f9e" /></Relationships>
</file>

<file path=ppt/notesSlides/_rels/notesSlide62.xml.rels>&#65279;<?xml version="1.0" encoding="utf-8"?><Relationships xmlns="http://schemas.openxmlformats.org/package/2006/relationships"><Relationship Type="http://schemas.openxmlformats.org/officeDocument/2006/relationships/slide" Target="/ppt/slides/slide62.xml" Id="R1be04daad3ec4ca9" /><Relationship Type="http://schemas.openxmlformats.org/officeDocument/2006/relationships/notesMaster" Target="/ppt/notesMasters/notesMaster1.xml" Id="R43a47559d01c4897" /></Relationships>
</file>

<file path=ppt/notesSlides/_rels/notesSlide63.xml.rels>&#65279;<?xml version="1.0" encoding="utf-8"?><Relationships xmlns="http://schemas.openxmlformats.org/package/2006/relationships"><Relationship Type="http://schemas.openxmlformats.org/officeDocument/2006/relationships/slide" Target="/ppt/slides/slide63.xml" Id="R38f3a1429a8b4c41" /><Relationship Type="http://schemas.openxmlformats.org/officeDocument/2006/relationships/notesMaster" Target="/ppt/notesMasters/notesMaster1.xml" Id="R4e2c30b2727f428b" /></Relationships>
</file>

<file path=ppt/notesSlides/_rels/notesSlide64.xml.rels>&#65279;<?xml version="1.0" encoding="utf-8"?><Relationships xmlns="http://schemas.openxmlformats.org/package/2006/relationships"><Relationship Type="http://schemas.openxmlformats.org/officeDocument/2006/relationships/slide" Target="/ppt/slides/slide64.xml" Id="R879cac9efc77426b" /><Relationship Type="http://schemas.openxmlformats.org/officeDocument/2006/relationships/notesMaster" Target="/ppt/notesMasters/notesMaster1.xml" Id="Rc9e7d09e1b8840b6" /></Relationships>
</file>

<file path=ppt/notesSlides/_rels/notesSlide65.xml.rels>&#65279;<?xml version="1.0" encoding="utf-8"?><Relationships xmlns="http://schemas.openxmlformats.org/package/2006/relationships"><Relationship Type="http://schemas.openxmlformats.org/officeDocument/2006/relationships/slide" Target="/ppt/slides/slide65.xml" Id="Ra6f507288a48411d" /><Relationship Type="http://schemas.openxmlformats.org/officeDocument/2006/relationships/notesMaster" Target="/ppt/notesMasters/notesMaster1.xml" Id="R51871cb94bc94d23" /></Relationships>
</file>

<file path=ppt/notesSlides/_rels/notesSlide66.xml.rels>&#65279;<?xml version="1.0" encoding="utf-8"?><Relationships xmlns="http://schemas.openxmlformats.org/package/2006/relationships"><Relationship Type="http://schemas.openxmlformats.org/officeDocument/2006/relationships/slide" Target="/ppt/slides/slide66.xml" Id="Rc394ccf22af2422b" /><Relationship Type="http://schemas.openxmlformats.org/officeDocument/2006/relationships/notesMaster" Target="/ppt/notesMasters/notesMaster1.xml" Id="R83d3c1e2f57a429f" /></Relationships>
</file>

<file path=ppt/notesSlides/_rels/notesSlide67.xml.rels>&#65279;<?xml version="1.0" encoding="utf-8"?><Relationships xmlns="http://schemas.openxmlformats.org/package/2006/relationships"><Relationship Type="http://schemas.openxmlformats.org/officeDocument/2006/relationships/slide" Target="/ppt/slides/slide67.xml" Id="R05c09cba71444abe" /><Relationship Type="http://schemas.openxmlformats.org/officeDocument/2006/relationships/notesMaster" Target="/ppt/notesMasters/notesMaster1.xml" Id="Rcf56a1a9ae57484a" /></Relationships>
</file>

<file path=ppt/notesSlides/_rels/notesSlide68.xml.rels>&#65279;<?xml version="1.0" encoding="utf-8"?><Relationships xmlns="http://schemas.openxmlformats.org/package/2006/relationships"><Relationship Type="http://schemas.openxmlformats.org/officeDocument/2006/relationships/slide" Target="/ppt/slides/slide68.xml" Id="R0b0196e7bc2d4fb9" /><Relationship Type="http://schemas.openxmlformats.org/officeDocument/2006/relationships/notesMaster" Target="/ppt/notesMasters/notesMaster1.xml" Id="R6e0d0fe1edb448bb" /></Relationships>
</file>

<file path=ppt/notesSlides/_rels/notesSlide69.xml.rels>&#65279;<?xml version="1.0" encoding="utf-8"?><Relationships xmlns="http://schemas.openxmlformats.org/package/2006/relationships"><Relationship Type="http://schemas.openxmlformats.org/officeDocument/2006/relationships/slide" Target="/ppt/slides/slide69.xml" Id="R9d00dbcc561b4c55" /><Relationship Type="http://schemas.openxmlformats.org/officeDocument/2006/relationships/notesMaster" Target="/ppt/notesMasters/notesMaster1.xml" Id="Ra1d7bda84ca84ccf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0dfc9a0cf02b4491" /><Relationship Type="http://schemas.openxmlformats.org/officeDocument/2006/relationships/notesMaster" Target="/ppt/notesMasters/notesMaster1.xml" Id="R14d9a34f3cdf43eb" /></Relationships>
</file>

<file path=ppt/notesSlides/_rels/notesSlide70.xml.rels>&#65279;<?xml version="1.0" encoding="utf-8"?><Relationships xmlns="http://schemas.openxmlformats.org/package/2006/relationships"><Relationship Type="http://schemas.openxmlformats.org/officeDocument/2006/relationships/slide" Target="/ppt/slides/slide70.xml" Id="R9f3acf06dd33473a" /><Relationship Type="http://schemas.openxmlformats.org/officeDocument/2006/relationships/notesMaster" Target="/ppt/notesMasters/notesMaster1.xml" Id="Re5b8072b092d48a1" /></Relationships>
</file>

<file path=ppt/notesSlides/_rels/notesSlide71.xml.rels>&#65279;<?xml version="1.0" encoding="utf-8"?><Relationships xmlns="http://schemas.openxmlformats.org/package/2006/relationships"><Relationship Type="http://schemas.openxmlformats.org/officeDocument/2006/relationships/slide" Target="/ppt/slides/slide71.xml" Id="R21272d25231440a5" /><Relationship Type="http://schemas.openxmlformats.org/officeDocument/2006/relationships/notesMaster" Target="/ppt/notesMasters/notesMaster1.xml" Id="R38985e27ea5b4155" /></Relationships>
</file>

<file path=ppt/notesSlides/_rels/notesSlide72.xml.rels>&#65279;<?xml version="1.0" encoding="utf-8"?><Relationships xmlns="http://schemas.openxmlformats.org/package/2006/relationships"><Relationship Type="http://schemas.openxmlformats.org/officeDocument/2006/relationships/slide" Target="/ppt/slides/slide72.xml" Id="Rd58606c1b0d54e11" /><Relationship Type="http://schemas.openxmlformats.org/officeDocument/2006/relationships/notesMaster" Target="/ppt/notesMasters/notesMaster1.xml" Id="Rae3bce2a36874bdb" /></Relationships>
</file>

<file path=ppt/notesSlides/_rels/notesSlide73.xml.rels>&#65279;<?xml version="1.0" encoding="utf-8"?><Relationships xmlns="http://schemas.openxmlformats.org/package/2006/relationships"><Relationship Type="http://schemas.openxmlformats.org/officeDocument/2006/relationships/slide" Target="/ppt/slides/slide73.xml" Id="R9e901e7ce8d44fb9" /><Relationship Type="http://schemas.openxmlformats.org/officeDocument/2006/relationships/notesMaster" Target="/ppt/notesMasters/notesMaster1.xml" Id="R6bfffeba45a9480a" /></Relationships>
</file>

<file path=ppt/notesSlides/_rels/notesSlide74.xml.rels>&#65279;<?xml version="1.0" encoding="utf-8"?><Relationships xmlns="http://schemas.openxmlformats.org/package/2006/relationships"><Relationship Type="http://schemas.openxmlformats.org/officeDocument/2006/relationships/slide" Target="/ppt/slides/slide74.xml" Id="Rd0c5c1e8d5dd4e29" /><Relationship Type="http://schemas.openxmlformats.org/officeDocument/2006/relationships/notesMaster" Target="/ppt/notesMasters/notesMaster1.xml" Id="Rb55557bc34aa41b6" /></Relationships>
</file>

<file path=ppt/notesSlides/_rels/notesSlide75.xml.rels>&#65279;<?xml version="1.0" encoding="utf-8"?><Relationships xmlns="http://schemas.openxmlformats.org/package/2006/relationships"><Relationship Type="http://schemas.openxmlformats.org/officeDocument/2006/relationships/slide" Target="/ppt/slides/slide75.xml" Id="Rabfe9f5d5cfc4640" /><Relationship Type="http://schemas.openxmlformats.org/officeDocument/2006/relationships/notesMaster" Target="/ppt/notesMasters/notesMaster1.xml" Id="R5cccca04d7fe45b2" /></Relationships>
</file>

<file path=ppt/notesSlides/_rels/notesSlide76.xml.rels>&#65279;<?xml version="1.0" encoding="utf-8"?><Relationships xmlns="http://schemas.openxmlformats.org/package/2006/relationships"><Relationship Type="http://schemas.openxmlformats.org/officeDocument/2006/relationships/slide" Target="/ppt/slides/slide76.xml" Id="R2bf38b6eab674e2d" /><Relationship Type="http://schemas.openxmlformats.org/officeDocument/2006/relationships/notesMaster" Target="/ppt/notesMasters/notesMaster1.xml" Id="R844d7bffd3374d39" /></Relationships>
</file>

<file path=ppt/notesSlides/_rels/notesSlide77.xml.rels>&#65279;<?xml version="1.0" encoding="utf-8"?><Relationships xmlns="http://schemas.openxmlformats.org/package/2006/relationships"><Relationship Type="http://schemas.openxmlformats.org/officeDocument/2006/relationships/slide" Target="/ppt/slides/slide77.xml" Id="Rfd6c6c558da44e07" /><Relationship Type="http://schemas.openxmlformats.org/officeDocument/2006/relationships/notesMaster" Target="/ppt/notesMasters/notesMaster1.xml" Id="Rec0d6b5a3e194ff4" /></Relationships>
</file>

<file path=ppt/notesSlides/_rels/notesSlide78.xml.rels>&#65279;<?xml version="1.0" encoding="utf-8"?><Relationships xmlns="http://schemas.openxmlformats.org/package/2006/relationships"><Relationship Type="http://schemas.openxmlformats.org/officeDocument/2006/relationships/slide" Target="/ppt/slides/slide78.xml" Id="R29f39470ab2140e7" /><Relationship Type="http://schemas.openxmlformats.org/officeDocument/2006/relationships/notesMaster" Target="/ppt/notesMasters/notesMaster1.xml" Id="R2adc3c5ee7764a9e" /></Relationships>
</file>

<file path=ppt/notesSlides/_rels/notesSlide79.xml.rels>&#65279;<?xml version="1.0" encoding="utf-8"?><Relationships xmlns="http://schemas.openxmlformats.org/package/2006/relationships"><Relationship Type="http://schemas.openxmlformats.org/officeDocument/2006/relationships/slide" Target="/ppt/slides/slide79.xml" Id="R5c47a4108f184f90" /><Relationship Type="http://schemas.openxmlformats.org/officeDocument/2006/relationships/notesMaster" Target="/ppt/notesMasters/notesMaster1.xml" Id="Rc740ebb801ea4356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b4ffcb145ae54af7" /><Relationship Type="http://schemas.openxmlformats.org/officeDocument/2006/relationships/notesMaster" Target="/ppt/notesMasters/notesMaster1.xml" Id="R88bfbd5c44ac48c6" /></Relationships>
</file>

<file path=ppt/notesSlides/_rels/notesSlide80.xml.rels>&#65279;<?xml version="1.0" encoding="utf-8"?><Relationships xmlns="http://schemas.openxmlformats.org/package/2006/relationships"><Relationship Type="http://schemas.openxmlformats.org/officeDocument/2006/relationships/slide" Target="/ppt/slides/slide80.xml" Id="R556344ac47734db6" /><Relationship Type="http://schemas.openxmlformats.org/officeDocument/2006/relationships/notesMaster" Target="/ppt/notesMasters/notesMaster1.xml" Id="R3e06280ff5f04461" /></Relationships>
</file>

<file path=ppt/notesSlides/_rels/notesSlide81.xml.rels>&#65279;<?xml version="1.0" encoding="utf-8"?><Relationships xmlns="http://schemas.openxmlformats.org/package/2006/relationships"><Relationship Type="http://schemas.openxmlformats.org/officeDocument/2006/relationships/slide" Target="/ppt/slides/slide81.xml" Id="R104a06f5c67641d7" /><Relationship Type="http://schemas.openxmlformats.org/officeDocument/2006/relationships/notesMaster" Target="/ppt/notesMasters/notesMaster1.xml" Id="R7c47f2ac92a64e4c" /></Relationships>
</file>

<file path=ppt/notesSlides/_rels/notesSlide82.xml.rels>&#65279;<?xml version="1.0" encoding="utf-8"?><Relationships xmlns="http://schemas.openxmlformats.org/package/2006/relationships"><Relationship Type="http://schemas.openxmlformats.org/officeDocument/2006/relationships/slide" Target="/ppt/slides/slide82.xml" Id="R838e759903994bf3" /><Relationship Type="http://schemas.openxmlformats.org/officeDocument/2006/relationships/notesMaster" Target="/ppt/notesMasters/notesMaster1.xml" Id="Rb5f0f9ffe975408c" /></Relationships>
</file>

<file path=ppt/notesSlides/_rels/notesSlide83.xml.rels>&#65279;<?xml version="1.0" encoding="utf-8"?><Relationships xmlns="http://schemas.openxmlformats.org/package/2006/relationships"><Relationship Type="http://schemas.openxmlformats.org/officeDocument/2006/relationships/slide" Target="/ppt/slides/slide83.xml" Id="R8e04c0930e2d45b8" /><Relationship Type="http://schemas.openxmlformats.org/officeDocument/2006/relationships/notesMaster" Target="/ppt/notesMasters/notesMaster1.xml" Id="R3142c1164a684540" /></Relationships>
</file>

<file path=ppt/notesSlides/_rels/notesSlide84.xml.rels>&#65279;<?xml version="1.0" encoding="utf-8"?><Relationships xmlns="http://schemas.openxmlformats.org/package/2006/relationships"><Relationship Type="http://schemas.openxmlformats.org/officeDocument/2006/relationships/slide" Target="/ppt/slides/slide84.xml" Id="Ra8b17e0d5e3e43ab" /><Relationship Type="http://schemas.openxmlformats.org/officeDocument/2006/relationships/notesMaster" Target="/ppt/notesMasters/notesMaster1.xml" Id="R9520273fec644d2b" /></Relationships>
</file>

<file path=ppt/notesSlides/_rels/notesSlide85.xml.rels>&#65279;<?xml version="1.0" encoding="utf-8"?><Relationships xmlns="http://schemas.openxmlformats.org/package/2006/relationships"><Relationship Type="http://schemas.openxmlformats.org/officeDocument/2006/relationships/slide" Target="/ppt/slides/slide85.xml" Id="R92b161f2017a4768" /><Relationship Type="http://schemas.openxmlformats.org/officeDocument/2006/relationships/notesMaster" Target="/ppt/notesMasters/notesMaster1.xml" Id="R743dfbcf498d4f8e" /></Relationships>
</file>

<file path=ppt/notesSlides/_rels/notesSlide86.xml.rels>&#65279;<?xml version="1.0" encoding="utf-8"?><Relationships xmlns="http://schemas.openxmlformats.org/package/2006/relationships"><Relationship Type="http://schemas.openxmlformats.org/officeDocument/2006/relationships/slide" Target="/ppt/slides/slide86.xml" Id="Re63ed948ae6c4489" /><Relationship Type="http://schemas.openxmlformats.org/officeDocument/2006/relationships/notesMaster" Target="/ppt/notesMasters/notesMaster1.xml" Id="R975e26a91714437f" /></Relationships>
</file>

<file path=ppt/notesSlides/_rels/notesSlide87.xml.rels>&#65279;<?xml version="1.0" encoding="utf-8"?><Relationships xmlns="http://schemas.openxmlformats.org/package/2006/relationships"><Relationship Type="http://schemas.openxmlformats.org/officeDocument/2006/relationships/slide" Target="/ppt/slides/slide87.xml" Id="Rcb7413c3d9cd44e1" /><Relationship Type="http://schemas.openxmlformats.org/officeDocument/2006/relationships/notesMaster" Target="/ppt/notesMasters/notesMaster1.xml" Id="Raf2b120d6419436e" /></Relationships>
</file>

<file path=ppt/notesSlides/_rels/notesSlide88.xml.rels>&#65279;<?xml version="1.0" encoding="utf-8"?><Relationships xmlns="http://schemas.openxmlformats.org/package/2006/relationships"><Relationship Type="http://schemas.openxmlformats.org/officeDocument/2006/relationships/slide" Target="/ppt/slides/slide88.xml" Id="R4c66551c14ee46ec" /><Relationship Type="http://schemas.openxmlformats.org/officeDocument/2006/relationships/notesMaster" Target="/ppt/notesMasters/notesMaster1.xml" Id="R5a321cf156774bb3" /></Relationships>
</file>

<file path=ppt/notesSlides/_rels/notesSlide89.xml.rels>&#65279;<?xml version="1.0" encoding="utf-8"?><Relationships xmlns="http://schemas.openxmlformats.org/package/2006/relationships"><Relationship Type="http://schemas.openxmlformats.org/officeDocument/2006/relationships/slide" Target="/ppt/slides/slide89.xml" Id="Ra3c0bcb97aab4d0e" /><Relationship Type="http://schemas.openxmlformats.org/officeDocument/2006/relationships/notesMaster" Target="/ppt/notesMasters/notesMaster1.xml" Id="Rf6618863f0c24510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99cc8b6bddee406e" /><Relationship Type="http://schemas.openxmlformats.org/officeDocument/2006/relationships/notesMaster" Target="/ppt/notesMasters/notesMaster1.xml" Id="Rb2209a93f89a4523" /></Relationships>
</file>

<file path=ppt/notesSlides/_rels/notesSlide90.xml.rels>&#65279;<?xml version="1.0" encoding="utf-8"?><Relationships xmlns="http://schemas.openxmlformats.org/package/2006/relationships"><Relationship Type="http://schemas.openxmlformats.org/officeDocument/2006/relationships/slide" Target="/ppt/slides/slide90.xml" Id="Rd5b2712081834979" /><Relationship Type="http://schemas.openxmlformats.org/officeDocument/2006/relationships/notesMaster" Target="/ppt/notesMasters/notesMaster1.xml" Id="R1ee5dff0845b45ba" /></Relationships>
</file>

<file path=ppt/notesSlides/_rels/notesSlide91.xml.rels>&#65279;<?xml version="1.0" encoding="utf-8"?><Relationships xmlns="http://schemas.openxmlformats.org/package/2006/relationships"><Relationship Type="http://schemas.openxmlformats.org/officeDocument/2006/relationships/slide" Target="/ppt/slides/slide91.xml" Id="R613b3eee517744a1" /><Relationship Type="http://schemas.openxmlformats.org/officeDocument/2006/relationships/notesMaster" Target="/ppt/notesMasters/notesMaster1.xml" Id="Rb0d475c1431d4e99" /></Relationships>
</file>

<file path=ppt/notesSlides/_rels/notesSlide92.xml.rels>&#65279;<?xml version="1.0" encoding="utf-8"?><Relationships xmlns="http://schemas.openxmlformats.org/package/2006/relationships"><Relationship Type="http://schemas.openxmlformats.org/officeDocument/2006/relationships/slide" Target="/ppt/slides/slide92.xml" Id="R75dc30dd4b5d460d" /><Relationship Type="http://schemas.openxmlformats.org/officeDocument/2006/relationships/notesMaster" Target="/ppt/notesMasters/notesMaster1.xml" Id="R80cb876fb9e947b8" /></Relationships>
</file>

<file path=ppt/notesSlides/_rels/notesSlide93.xml.rels>&#65279;<?xml version="1.0" encoding="utf-8"?><Relationships xmlns="http://schemas.openxmlformats.org/package/2006/relationships"><Relationship Type="http://schemas.openxmlformats.org/officeDocument/2006/relationships/slide" Target="/ppt/slides/slide93.xml" Id="R2cf40708279f4940" /><Relationship Type="http://schemas.openxmlformats.org/officeDocument/2006/relationships/notesMaster" Target="/ppt/notesMasters/notesMaster1.xml" Id="R2d54e2b5a54544a0" /></Relationships>
</file>

<file path=ppt/notesSlides/_rels/notesSlide94.xml.rels>&#65279;<?xml version="1.0" encoding="utf-8"?><Relationships xmlns="http://schemas.openxmlformats.org/package/2006/relationships"><Relationship Type="http://schemas.openxmlformats.org/officeDocument/2006/relationships/slide" Target="/ppt/slides/slide94.xml" Id="R29f99ab37bae4736" /><Relationship Type="http://schemas.openxmlformats.org/officeDocument/2006/relationships/notesMaster" Target="/ppt/notesMasters/notesMaster1.xml" Id="R09e1c40ddd3b4427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/>
            </a:r>
            <a:endParaRPr/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f9ac2057e74af9" /></Relationships>
</file>

<file path=ppt/slideLayouts/slideLayout1.xml><?xml version="1.0" encoding="utf-8"?>
<p:sldLayout xmlns:p="http://schemas.openxmlformats.org/presentationml/2006/main" preserve="1">
  <p:cSld name="DEFAULT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de392007fb1345ec" /><Relationship Type="http://schemas.openxmlformats.org/officeDocument/2006/relationships/slideLayout" Target="/ppt/slideLayouts/slideLayout1.xml" Id="Rfd153b58598a43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d153b58598a430e"/>
  </p:sldLayoutIdLst>
  <p:hf sldNum="0" hdr="0" ftr="0" dt="0"/>
  <p:txStyles>
    <p:titleStyle>
      <a:lvl1pPr xmlns:a="http://schemas.openxmlformats.org/drawingml/2006/main" algn="ctr" defTabSz="9144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9144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9144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2460f3159294a2b" /><Relationship Type="http://schemas.openxmlformats.org/officeDocument/2006/relationships/image" Target="/ppt/media/image.png" Id="Rd832f27f7b7440c1" /><Relationship Type="http://schemas.openxmlformats.org/officeDocument/2006/relationships/notesSlide" Target="/ppt/notesSlides/notesSlide1.xml" Id="Rce5f1bc544d64219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79c30f691045e2" /><Relationship Type="http://schemas.openxmlformats.org/officeDocument/2006/relationships/image" Target="/ppt/media/image3.png" Id="R42b8a7f880f94fe7" /><Relationship Type="http://schemas.openxmlformats.org/officeDocument/2006/relationships/notesSlide" Target="/ppt/notesSlides/notesSlide10.xml" Id="Rec134fa110d44005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797621d544618" /><Relationship Type="http://schemas.openxmlformats.org/officeDocument/2006/relationships/image" Target="/ppt/media/image4.png" Id="Raaba23ee98b84de0" /><Relationship Type="http://schemas.openxmlformats.org/officeDocument/2006/relationships/notesSlide" Target="/ppt/notesSlides/notesSlide11.xml" Id="Ra280aa49231b4a46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878efbd95842dc" /><Relationship Type="http://schemas.openxmlformats.org/officeDocument/2006/relationships/notesSlide" Target="/ppt/notesSlides/notesSlide12.xml" Id="Rff88fc563d464a81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000759855841ad" /><Relationship Type="http://schemas.openxmlformats.org/officeDocument/2006/relationships/image" Target="/ppt/media/image5.png" Id="R40dfa460bc3e4c91" /><Relationship Type="http://schemas.openxmlformats.org/officeDocument/2006/relationships/notesSlide" Target="/ppt/notesSlides/notesSlide13.xml" Id="Rf9f28031e00741a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96ce7d69274432" /><Relationship Type="http://schemas.openxmlformats.org/officeDocument/2006/relationships/notesSlide" Target="/ppt/notesSlides/notesSlide14.xml" Id="R1e73ba9909de4238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c83f97919d44fa" /><Relationship Type="http://schemas.openxmlformats.org/officeDocument/2006/relationships/image" Target="/ppt/media/image6.png" Id="R0e065b11ce4041c2" /><Relationship Type="http://schemas.openxmlformats.org/officeDocument/2006/relationships/notesSlide" Target="/ppt/notesSlides/notesSlide15.xml" Id="R6f5c1bd7a598455c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6afb7ca6804299" /><Relationship Type="http://schemas.openxmlformats.org/officeDocument/2006/relationships/image" Target="/ppt/media/image7.png" Id="Rdbe98ca2225b418c" /><Relationship Type="http://schemas.openxmlformats.org/officeDocument/2006/relationships/notesSlide" Target="/ppt/notesSlides/notesSlide16.xml" Id="R5556e381867b47d3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784ce15ec4be1" /><Relationship Type="http://schemas.openxmlformats.org/officeDocument/2006/relationships/notesSlide" Target="/ppt/notesSlides/notesSlide17.xml" Id="R67fd12c268f344c9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816312d2a84e56" /><Relationship Type="http://schemas.openxmlformats.org/officeDocument/2006/relationships/notesSlide" Target="/ppt/notesSlides/notesSlide18.xml" Id="Rf9590b6461ae4c8d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a8ea94d08a4efb" /><Relationship Type="http://schemas.openxmlformats.org/officeDocument/2006/relationships/image" Target="/ppt/media/image8.png" Id="R9a1fe33ac46e4068" /><Relationship Type="http://schemas.openxmlformats.org/officeDocument/2006/relationships/notesSlide" Target="/ppt/notesSlides/notesSlide19.xml" Id="R07ea740c9dde4f9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5435add7714604" /><Relationship Type="http://schemas.openxmlformats.org/officeDocument/2006/relationships/notesSlide" Target="/ppt/notesSlides/notesSlide2.xml" Id="Rae5c37a62c4a4626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07ed05304148d0" /><Relationship Type="http://schemas.openxmlformats.org/officeDocument/2006/relationships/image" Target="/ppt/media/image9.png" Id="R2d5a5914f2234226" /><Relationship Type="http://schemas.openxmlformats.org/officeDocument/2006/relationships/notesSlide" Target="/ppt/notesSlides/notesSlide20.xml" Id="R7b91dd260a9041ab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d2bfeb46dbc478f" /><Relationship Type="http://schemas.openxmlformats.org/officeDocument/2006/relationships/notesSlide" Target="/ppt/notesSlides/notesSlide21.xml" Id="R7650500bea7743da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0cd808cdac44b25" /><Relationship Type="http://schemas.openxmlformats.org/officeDocument/2006/relationships/notesSlide" Target="/ppt/notesSlides/notesSlide22.xml" Id="Rdc86dfca6bf043ad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259168ac5d4578" /><Relationship Type="http://schemas.openxmlformats.org/officeDocument/2006/relationships/image" Target="/ppt/media/image10.png" Id="R2839ddfc0fea4625" /><Relationship Type="http://schemas.openxmlformats.org/officeDocument/2006/relationships/notesSlide" Target="/ppt/notesSlides/notesSlide23.xml" Id="R0b2e640226b34263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b61d48d08a468b" /><Relationship Type="http://schemas.openxmlformats.org/officeDocument/2006/relationships/image" Target="/ppt/media/image11.png" Id="Rff1d251952124bda" /><Relationship Type="http://schemas.openxmlformats.org/officeDocument/2006/relationships/notesSlide" Target="/ppt/notesSlides/notesSlide24.xml" Id="R2c715ae416114cb4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14771dd244e4f" /><Relationship Type="http://schemas.openxmlformats.org/officeDocument/2006/relationships/image" Target="/ppt/media/image12.png" Id="Rc53aeb8d02dd4325" /><Relationship Type="http://schemas.openxmlformats.org/officeDocument/2006/relationships/notesSlide" Target="/ppt/notesSlides/notesSlide25.xml" Id="R6219ecd201f247cd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90d883db603447a" /><Relationship Type="http://schemas.openxmlformats.org/officeDocument/2006/relationships/notesSlide" Target="/ppt/notesSlides/notesSlide26.xml" Id="R596b4b632ece429f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23b77013b94aee" /><Relationship Type="http://schemas.openxmlformats.org/officeDocument/2006/relationships/image" Target="/ppt/media/image13.png" Id="R7e1b563f574246e2" /><Relationship Type="http://schemas.openxmlformats.org/officeDocument/2006/relationships/notesSlide" Target="/ppt/notesSlides/notesSlide27.xml" Id="R1c4da9673e9b4666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aa2981cae40ba" /><Relationship Type="http://schemas.openxmlformats.org/officeDocument/2006/relationships/notesSlide" Target="/ppt/notesSlides/notesSlide28.xml" Id="R9dda464a2e0645f9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e297bb5e5b458d" /><Relationship Type="http://schemas.openxmlformats.org/officeDocument/2006/relationships/image" Target="/ppt/media/image14.png" Id="R6e3a712cec824226" /><Relationship Type="http://schemas.openxmlformats.org/officeDocument/2006/relationships/notesSlide" Target="/ppt/notesSlides/notesSlide29.xml" Id="R19b4a1fd94d742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51b03a98c34fad" /><Relationship Type="http://schemas.openxmlformats.org/officeDocument/2006/relationships/notesSlide" Target="/ppt/notesSlides/notesSlide3.xml" Id="Rec4333bd3f004b74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2e58132eec42fb" /><Relationship Type="http://schemas.openxmlformats.org/officeDocument/2006/relationships/notesSlide" Target="/ppt/notesSlides/notesSlide30.xml" Id="R4998bfddd58e476f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5593c2e14f4a5e" /><Relationship Type="http://schemas.openxmlformats.org/officeDocument/2006/relationships/image" Target="/ppt/media/image15.png" Id="R9e45bab06677468a" /><Relationship Type="http://schemas.openxmlformats.org/officeDocument/2006/relationships/notesSlide" Target="/ppt/notesSlides/notesSlide31.xml" Id="R5c96d1777eca475c" /></Relationships>
</file>

<file path=ppt/slides/_rels/slide3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a0ef45368324fe9" /><Relationship Type="http://schemas.openxmlformats.org/officeDocument/2006/relationships/notesSlide" Target="/ppt/notesSlides/notesSlide32.xml" Id="R6132046e468344c4" /></Relationships>
</file>

<file path=ppt/slides/_rels/slide3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0c73063fc745d8" /><Relationship Type="http://schemas.openxmlformats.org/officeDocument/2006/relationships/image" Target="/ppt/media/image16.png" Id="Rd500653a43694232" /><Relationship Type="http://schemas.openxmlformats.org/officeDocument/2006/relationships/notesSlide" Target="/ppt/notesSlides/notesSlide33.xml" Id="R69cf385c80a847e4" /></Relationships>
</file>

<file path=ppt/slides/_rels/slide3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db9dc307a2426b" /><Relationship Type="http://schemas.openxmlformats.org/officeDocument/2006/relationships/notesSlide" Target="/ppt/notesSlides/notesSlide34.xml" Id="Rb2f1de37ff684e54" /></Relationships>
</file>

<file path=ppt/slides/_rels/slide3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ffe61f6203a4640" /><Relationship Type="http://schemas.openxmlformats.org/officeDocument/2006/relationships/image" Target="/ppt/media/image17.png" Id="Raa71443acdda44e0" /><Relationship Type="http://schemas.openxmlformats.org/officeDocument/2006/relationships/notesSlide" Target="/ppt/notesSlides/notesSlide35.xml" Id="R80756d336b864819" /></Relationships>
</file>

<file path=ppt/slides/_rels/slide3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2cbe9b4273473c" /><Relationship Type="http://schemas.openxmlformats.org/officeDocument/2006/relationships/notesSlide" Target="/ppt/notesSlides/notesSlide36.xml" Id="Rc3f2e28979794305" /></Relationships>
</file>

<file path=ppt/slides/_rels/slide3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f8473d39e414e" /><Relationship Type="http://schemas.openxmlformats.org/officeDocument/2006/relationships/image" Target="/ppt/media/image18.png" Id="Rb7b7efc38d584046" /><Relationship Type="http://schemas.openxmlformats.org/officeDocument/2006/relationships/notesSlide" Target="/ppt/notesSlides/notesSlide37.xml" Id="R0d74845a303540e6" /></Relationships>
</file>

<file path=ppt/slides/_rels/slide3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395741f6604b6a" /><Relationship Type="http://schemas.openxmlformats.org/officeDocument/2006/relationships/notesSlide" Target="/ppt/notesSlides/notesSlide38.xml" Id="R27f7a0bf61604fee" /></Relationships>
</file>

<file path=ppt/slides/_rels/slide3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24153a20c04724" /><Relationship Type="http://schemas.openxmlformats.org/officeDocument/2006/relationships/image" Target="/ppt/media/image19.png" Id="Rbf1bf00431d841a5" /><Relationship Type="http://schemas.openxmlformats.org/officeDocument/2006/relationships/notesSlide" Target="/ppt/notesSlides/notesSlide39.xml" Id="R251459ab86574d0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711acd6714b67" /><Relationship Type="http://schemas.openxmlformats.org/officeDocument/2006/relationships/notesSlide" Target="/ppt/notesSlides/notesSlide4.xml" Id="R6715b6bc263e4ab6" /></Relationships>
</file>

<file path=ppt/slides/_rels/slide4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87ec866abe4755" /><Relationship Type="http://schemas.openxmlformats.org/officeDocument/2006/relationships/notesSlide" Target="/ppt/notesSlides/notesSlide40.xml" Id="Rb4b12e03320f4323" /></Relationships>
</file>

<file path=ppt/slides/_rels/slide4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6882048c324b6d" /><Relationship Type="http://schemas.openxmlformats.org/officeDocument/2006/relationships/notesSlide" Target="/ppt/notesSlides/notesSlide41.xml" Id="Ra26af45d161e4d68" /></Relationships>
</file>

<file path=ppt/slides/_rels/slide4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ca41b3aa24411f" /><Relationship Type="http://schemas.openxmlformats.org/officeDocument/2006/relationships/notesSlide" Target="/ppt/notesSlides/notesSlide42.xml" Id="R13f660c223584b61" /></Relationships>
</file>

<file path=ppt/slides/_rels/slide4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729cb348c94483" /><Relationship Type="http://schemas.openxmlformats.org/officeDocument/2006/relationships/notesSlide" Target="/ppt/notesSlides/notesSlide43.xml" Id="R218cd85090be47f2" /></Relationships>
</file>

<file path=ppt/slides/_rels/slide4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181ed4403f4e9d" /><Relationship Type="http://schemas.openxmlformats.org/officeDocument/2006/relationships/notesSlide" Target="/ppt/notesSlides/notesSlide44.xml" Id="Rc466eb1fb94e474c" /></Relationships>
</file>

<file path=ppt/slides/_rels/slide4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be0c157ff245ce" /><Relationship Type="http://schemas.openxmlformats.org/officeDocument/2006/relationships/notesSlide" Target="/ppt/notesSlides/notesSlide45.xml" Id="Rea3df5d74f4b47e3" /></Relationships>
</file>

<file path=ppt/slides/_rels/slide4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44aa8578cf4452" /><Relationship Type="http://schemas.openxmlformats.org/officeDocument/2006/relationships/image" Target="/ppt/media/image20.png" Id="Rb96e752cc32b44e9" /><Relationship Type="http://schemas.openxmlformats.org/officeDocument/2006/relationships/notesSlide" Target="/ppt/notesSlides/notesSlide46.xml" Id="Rdf9f0005d20d46a4" /></Relationships>
</file>

<file path=ppt/slides/_rels/slide4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21cff364bf4e4c" /><Relationship Type="http://schemas.openxmlformats.org/officeDocument/2006/relationships/image" Target="/ppt/media/image21.png" Id="R661da51b0bfd43f5" /><Relationship Type="http://schemas.openxmlformats.org/officeDocument/2006/relationships/notesSlide" Target="/ppt/notesSlides/notesSlide47.xml" Id="Rad6be5a2c7704d88" /></Relationships>
</file>

<file path=ppt/slides/_rels/slide4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57c7b80024bbe" /><Relationship Type="http://schemas.openxmlformats.org/officeDocument/2006/relationships/notesSlide" Target="/ppt/notesSlides/notesSlide48.xml" Id="Re5c452668ae6422a" /></Relationships>
</file>

<file path=ppt/slides/_rels/slide4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40ef6c16cf4e7b" /><Relationship Type="http://schemas.openxmlformats.org/officeDocument/2006/relationships/notesSlide" Target="/ppt/notesSlides/notesSlide49.xml" Id="R279ce936f38f413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84ce5a7c7184c7f" /><Relationship Type="http://schemas.openxmlformats.org/officeDocument/2006/relationships/notesSlide" Target="/ppt/notesSlides/notesSlide5.xml" Id="R8bc9818464eb4af1" /></Relationships>
</file>

<file path=ppt/slides/_rels/slide5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2dd1b1b4a74fb2" /><Relationship Type="http://schemas.openxmlformats.org/officeDocument/2006/relationships/notesSlide" Target="/ppt/notesSlides/notesSlide50.xml" Id="R1139c7d99aaa46b1" /></Relationships>
</file>

<file path=ppt/slides/_rels/slide5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417e910906848ac" /><Relationship Type="http://schemas.openxmlformats.org/officeDocument/2006/relationships/notesSlide" Target="/ppt/notesSlides/notesSlide51.xml" Id="Rb822a6ec11834380" /></Relationships>
</file>

<file path=ppt/slides/_rels/slide5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6e20eb67c049bc" /><Relationship Type="http://schemas.openxmlformats.org/officeDocument/2006/relationships/notesSlide" Target="/ppt/notesSlides/notesSlide52.xml" Id="Rf7731e061f3046c5" /></Relationships>
</file>

<file path=ppt/slides/_rels/slide5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6e6464fee4172" /><Relationship Type="http://schemas.openxmlformats.org/officeDocument/2006/relationships/notesSlide" Target="/ppt/notesSlides/notesSlide53.xml" Id="Ra6354cd495cd45ab" /></Relationships>
</file>

<file path=ppt/slides/_rels/slide5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3c6b7b1e1742e9" /><Relationship Type="http://schemas.openxmlformats.org/officeDocument/2006/relationships/image" Target="/ppt/media/image22.png" Id="R4c7f3e87d1af45f0" /><Relationship Type="http://schemas.openxmlformats.org/officeDocument/2006/relationships/notesSlide" Target="/ppt/notesSlides/notesSlide54.xml" Id="R50745df589a54ac3" /></Relationships>
</file>

<file path=ppt/slides/_rels/slide5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48297fc2e94917" /><Relationship Type="http://schemas.openxmlformats.org/officeDocument/2006/relationships/notesSlide" Target="/ppt/notesSlides/notesSlide55.xml" Id="R02a7198ce0414036" /></Relationships>
</file>

<file path=ppt/slides/_rels/slide5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738cbeada84862" /><Relationship Type="http://schemas.openxmlformats.org/officeDocument/2006/relationships/notesSlide" Target="/ppt/notesSlides/notesSlide56.xml" Id="R625c3b125acd4230" /></Relationships>
</file>

<file path=ppt/slides/_rels/slide5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b3c58e6a2b473e" /><Relationship Type="http://schemas.openxmlformats.org/officeDocument/2006/relationships/image" Target="/ppt/media/image23.png" Id="Rd376c5fbe0ec4109" /><Relationship Type="http://schemas.openxmlformats.org/officeDocument/2006/relationships/notesSlide" Target="/ppt/notesSlides/notesSlide57.xml" Id="Rc890f3cd84d54627" /></Relationships>
</file>

<file path=ppt/slides/_rels/slide5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8516ad1284d2c" /><Relationship Type="http://schemas.openxmlformats.org/officeDocument/2006/relationships/notesSlide" Target="/ppt/notesSlides/notesSlide58.xml" Id="R2cc1576c77234351" /></Relationships>
</file>

<file path=ppt/slides/_rels/slide5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dffe604b9c4c45" /><Relationship Type="http://schemas.openxmlformats.org/officeDocument/2006/relationships/notesSlide" Target="/ppt/notesSlides/notesSlide59.xml" Id="Rfa331ce05f364b4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223a7edaa4a44" /><Relationship Type="http://schemas.openxmlformats.org/officeDocument/2006/relationships/notesSlide" Target="/ppt/notesSlides/notesSlide6.xml" Id="Rbeb1b02bf06844a7" /></Relationships>
</file>

<file path=ppt/slides/_rels/slide6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72c67ea6ce4332" /><Relationship Type="http://schemas.openxmlformats.org/officeDocument/2006/relationships/notesSlide" Target="/ppt/notesSlides/notesSlide60.xml" Id="Rf71b69edd6254f3e" /></Relationships>
</file>

<file path=ppt/slides/_rels/slide6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096ee0f3984165" /><Relationship Type="http://schemas.openxmlformats.org/officeDocument/2006/relationships/image" Target="/ppt/media/image24.png" Id="R2fe0b8566db24f05" /><Relationship Type="http://schemas.openxmlformats.org/officeDocument/2006/relationships/notesSlide" Target="/ppt/notesSlides/notesSlide61.xml" Id="R858a7898a7504b54" /></Relationships>
</file>

<file path=ppt/slides/_rels/slide6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542c5a1286148ca" /><Relationship Type="http://schemas.openxmlformats.org/officeDocument/2006/relationships/image" Target="/ppt/media/image25.png" Id="Rdc0f99f8f11649d2" /><Relationship Type="http://schemas.openxmlformats.org/officeDocument/2006/relationships/notesSlide" Target="/ppt/notesSlides/notesSlide62.xml" Id="R5888133ff4cd44f8" /></Relationships>
</file>

<file path=ppt/slides/_rels/slide6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7c7606c154041" /><Relationship Type="http://schemas.openxmlformats.org/officeDocument/2006/relationships/notesSlide" Target="/ppt/notesSlides/notesSlide63.xml" Id="R9ded21e973074ec0" /></Relationships>
</file>

<file path=ppt/slides/_rels/slide6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5345164344891" /><Relationship Type="http://schemas.openxmlformats.org/officeDocument/2006/relationships/notesSlide" Target="/ppt/notesSlides/notesSlide64.xml" Id="Rca19dadb7c384913" /></Relationships>
</file>

<file path=ppt/slides/_rels/slide6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32b26183424049" /><Relationship Type="http://schemas.openxmlformats.org/officeDocument/2006/relationships/image" Target="/ppt/media/image26.png" Id="R02a4b92d5050438e" /><Relationship Type="http://schemas.openxmlformats.org/officeDocument/2006/relationships/notesSlide" Target="/ppt/notesSlides/notesSlide65.xml" Id="R20b09a32998f4762" /></Relationships>
</file>

<file path=ppt/slides/_rels/slide6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ce6acb245b45e6" /><Relationship Type="http://schemas.openxmlformats.org/officeDocument/2006/relationships/image" Target="/ppt/media/image27.png" Id="Rcce006c6d25543d6" /><Relationship Type="http://schemas.openxmlformats.org/officeDocument/2006/relationships/notesSlide" Target="/ppt/notesSlides/notesSlide66.xml" Id="R41c3df5ac9634709" /></Relationships>
</file>

<file path=ppt/slides/_rels/slide6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34e3d975bf04cd2" /><Relationship Type="http://schemas.openxmlformats.org/officeDocument/2006/relationships/notesSlide" Target="/ppt/notesSlides/notesSlide67.xml" Id="R8812822d5c6f4425" /></Relationships>
</file>

<file path=ppt/slides/_rels/slide6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c8fae8cf144c43" /><Relationship Type="http://schemas.openxmlformats.org/officeDocument/2006/relationships/notesSlide" Target="/ppt/notesSlides/notesSlide68.xml" Id="R59c887ee0dac4fb2" /></Relationships>
</file>

<file path=ppt/slides/_rels/slide6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5b566d59a449e5" /><Relationship Type="http://schemas.openxmlformats.org/officeDocument/2006/relationships/image" Target="/ppt/media/image28.png" Id="R852aaca5de424f13" /><Relationship Type="http://schemas.openxmlformats.org/officeDocument/2006/relationships/notesSlide" Target="/ppt/notesSlides/notesSlide69.xml" Id="R99f0c63f0d904a1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c1ddc443bd48b3" /><Relationship Type="http://schemas.openxmlformats.org/officeDocument/2006/relationships/notesSlide" Target="/ppt/notesSlides/notesSlide7.xml" Id="R7b63e9db02994538" /></Relationships>
</file>

<file path=ppt/slides/_rels/slide7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f2e629405d4172" /><Relationship Type="http://schemas.openxmlformats.org/officeDocument/2006/relationships/notesSlide" Target="/ppt/notesSlides/notesSlide70.xml" Id="R8cd775dce3034ca7" /></Relationships>
</file>

<file path=ppt/slides/_rels/slide7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e58c70dcc94b98" /><Relationship Type="http://schemas.openxmlformats.org/officeDocument/2006/relationships/image" Target="/ppt/media/image29.png" Id="Rd943861fde104276" /><Relationship Type="http://schemas.openxmlformats.org/officeDocument/2006/relationships/notesSlide" Target="/ppt/notesSlides/notesSlide71.xml" Id="R96b7518f7b5148ed" /></Relationships>
</file>

<file path=ppt/slides/_rels/slide7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7c258ef2044d40" /><Relationship Type="http://schemas.openxmlformats.org/officeDocument/2006/relationships/notesSlide" Target="/ppt/notesSlides/notesSlide72.xml" Id="Rad6144ae976a41e6" /></Relationships>
</file>

<file path=ppt/slides/_rels/slide7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2bbe0116b4b5b" /><Relationship Type="http://schemas.openxmlformats.org/officeDocument/2006/relationships/image" Target="/ppt/media/image30.png" Id="Ra0af4e14aec141c7" /><Relationship Type="http://schemas.openxmlformats.org/officeDocument/2006/relationships/notesSlide" Target="/ppt/notesSlides/notesSlide73.xml" Id="Rb28f555993f849ad" /></Relationships>
</file>

<file path=ppt/slides/_rels/slide7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ea5c3216a3d4a39" /><Relationship Type="http://schemas.openxmlformats.org/officeDocument/2006/relationships/notesSlide" Target="/ppt/notesSlides/notesSlide74.xml" Id="R5d53e449e83d4828" /></Relationships>
</file>

<file path=ppt/slides/_rels/slide7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7489bacb60456c" /><Relationship Type="http://schemas.openxmlformats.org/officeDocument/2006/relationships/notesSlide" Target="/ppt/notesSlides/notesSlide75.xml" Id="Rfdd0a3b89942408d" /></Relationships>
</file>

<file path=ppt/slides/_rels/slide7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0592a3655d47bd" /><Relationship Type="http://schemas.openxmlformats.org/officeDocument/2006/relationships/notesSlide" Target="/ppt/notesSlides/notesSlide76.xml" Id="R7618f25fe67c4203" /></Relationships>
</file>

<file path=ppt/slides/_rels/slide7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e7aa5fc3314439" /><Relationship Type="http://schemas.openxmlformats.org/officeDocument/2006/relationships/notesSlide" Target="/ppt/notesSlides/notesSlide77.xml" Id="Rcee1e4bb3e1b4d42" /></Relationships>
</file>

<file path=ppt/slides/_rels/slide7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f0f8341c24473c" /><Relationship Type="http://schemas.openxmlformats.org/officeDocument/2006/relationships/image" Target="/ppt/media/image31.png" Id="R8e66d25c139440b6" /><Relationship Type="http://schemas.openxmlformats.org/officeDocument/2006/relationships/notesSlide" Target="/ppt/notesSlides/notesSlide78.xml" Id="R0d5e5355ee8c49f0" /></Relationships>
</file>

<file path=ppt/slides/_rels/slide7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56ccae16244ef" /><Relationship Type="http://schemas.openxmlformats.org/officeDocument/2006/relationships/notesSlide" Target="/ppt/notesSlides/notesSlide79.xml" Id="Rc5ba944d01054bf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2f01056071c4a9a" /><Relationship Type="http://schemas.openxmlformats.org/officeDocument/2006/relationships/image" Target="/ppt/media/image2.png" Id="R1f629ef64f4b4fdf" /><Relationship Type="http://schemas.openxmlformats.org/officeDocument/2006/relationships/notesSlide" Target="/ppt/notesSlides/notesSlide8.xml" Id="Rd02cdc9ec4204c31" /></Relationships>
</file>

<file path=ppt/slides/_rels/slide8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f753c9922bc4d68" /><Relationship Type="http://schemas.openxmlformats.org/officeDocument/2006/relationships/notesSlide" Target="/ppt/notesSlides/notesSlide80.xml" Id="Re64dac6a6ad74ea4" /></Relationships>
</file>

<file path=ppt/slides/_rels/slide8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90099c6a15a4f47" /><Relationship Type="http://schemas.openxmlformats.org/officeDocument/2006/relationships/notesSlide" Target="/ppt/notesSlides/notesSlide81.xml" Id="Ra38094580e084826" /></Relationships>
</file>

<file path=ppt/slides/_rels/slide8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4d516017f6465c" /><Relationship Type="http://schemas.openxmlformats.org/officeDocument/2006/relationships/notesSlide" Target="/ppt/notesSlides/notesSlide82.xml" Id="R13625993a6604648" /></Relationships>
</file>

<file path=ppt/slides/_rels/slide8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cd0612efb4284" /><Relationship Type="http://schemas.openxmlformats.org/officeDocument/2006/relationships/notesSlide" Target="/ppt/notesSlides/notesSlide83.xml" Id="R964955435efc4a81" /></Relationships>
</file>

<file path=ppt/slides/_rels/slide8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567df29ed34c67" /><Relationship Type="http://schemas.openxmlformats.org/officeDocument/2006/relationships/notesSlide" Target="/ppt/notesSlides/notesSlide84.xml" Id="Redd95b0ede024dc9" /></Relationships>
</file>

<file path=ppt/slides/_rels/slide8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68508ff5814031" /><Relationship Type="http://schemas.openxmlformats.org/officeDocument/2006/relationships/notesSlide" Target="/ppt/notesSlides/notesSlide85.xml" Id="Re90f52d79bdf4b4d" /></Relationships>
</file>

<file path=ppt/slides/_rels/slide8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3111eb5f834226" /><Relationship Type="http://schemas.openxmlformats.org/officeDocument/2006/relationships/notesSlide" Target="/ppt/notesSlides/notesSlide86.xml" Id="R08047164f0a542eb" /></Relationships>
</file>

<file path=ppt/slides/_rels/slide8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477b780a00f4884" /><Relationship Type="http://schemas.openxmlformats.org/officeDocument/2006/relationships/notesSlide" Target="/ppt/notesSlides/notesSlide87.xml" Id="Ref9931d6a4d04f43" /></Relationships>
</file>

<file path=ppt/slides/_rels/slide8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ac61285e6349ae" /><Relationship Type="http://schemas.openxmlformats.org/officeDocument/2006/relationships/notesSlide" Target="/ppt/notesSlides/notesSlide88.xml" Id="Re7ea6b8e759f4ea6" /></Relationships>
</file>

<file path=ppt/slides/_rels/slide8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b18f791ad34635" /><Relationship Type="http://schemas.openxmlformats.org/officeDocument/2006/relationships/notesSlide" Target="/ppt/notesSlides/notesSlide89.xml" Id="R6a2bcd2234614f37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cba63be3874120" /><Relationship Type="http://schemas.openxmlformats.org/officeDocument/2006/relationships/notesSlide" Target="/ppt/notesSlides/notesSlide9.xml" Id="R42868dd2acdf438c" /></Relationships>
</file>

<file path=ppt/slides/_rels/slide9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589b27183543a7" /><Relationship Type="http://schemas.openxmlformats.org/officeDocument/2006/relationships/notesSlide" Target="/ppt/notesSlides/notesSlide90.xml" Id="Rfe7e6e3aff47401a" /></Relationships>
</file>

<file path=ppt/slides/_rels/slide9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a2a5764c0124569" /><Relationship Type="http://schemas.openxmlformats.org/officeDocument/2006/relationships/notesSlide" Target="/ppt/notesSlides/notesSlide91.xml" Id="R6c0f41194f41415a" /></Relationships>
</file>

<file path=ppt/slides/_rels/slide9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dcddecb22642f3" /><Relationship Type="http://schemas.openxmlformats.org/officeDocument/2006/relationships/notesSlide" Target="/ppt/notesSlides/notesSlide92.xml" Id="R41c73cdd4dcc4be6" /></Relationships>
</file>

<file path=ppt/slides/_rels/slide9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b109a64d5344cf" /><Relationship Type="http://schemas.openxmlformats.org/officeDocument/2006/relationships/notesSlide" Target="/ppt/notesSlides/notesSlide93.xml" Id="Ra07cdc6e557f44ea" /></Relationships>
</file>

<file path=ppt/slides/_rels/slide9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a65e2547dc4cde" /><Relationship Type="http://schemas.openxmlformats.org/officeDocument/2006/relationships/image" Target="/ppt/media/image32.png" Id="R95b07f5768644a0c" /><Relationship Type="http://schemas.openxmlformats.org/officeDocument/2006/relationships/notesSlide" Target="/ppt/notesSlides/notesSlide94.xml" Id="Rb29752292ce84828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2751CB2-45B8-46C8-B52F-9A8F70ED0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B86F441-4632-47F2-B071-A12E8212E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AB0BCF1-DC05-44C1-8751-660D80F020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6F72562-8B7F-45B2-8869-1F4D9A05A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13232"/>
            <a:ext cx="5394960" cy="5486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0E3B22"/>
                </a:solidFill>
                <a:latin typeface="Aptos Display"/>
                <a:ea typeface="Aptos Display"/>
                <a:cs typeface="Aptos Display"/>
              </a:rPr>
              <a:t>MovePilot Pro</a:t>
            </a:r>
            <a:endParaRPr sz="43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838CB5F-0AC3-4B69-9488-8A635A320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508760"/>
            <a:ext cx="5394960" cy="10972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solutia profesionala completa</a:t>
            </a:r>
            <a:endParaRPr sz="2500"/>
          </a:p>
          <a:p xmlns:a="http://schemas.openxmlformats.org/drawingml/2006/main">
            <a:pPr marL="0" indent="0">
              <a:buNone/>
            </a:pPr>
            <a:r>
              <a:rPr sz="25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pentru companiile moderne de mutare</a:t>
            </a:r>
            <a:endParaRPr sz="25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0A39C02-5FCA-41B0-AF5D-4DA4CF6CDE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063240"/>
            <a:ext cx="48006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774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>
                <a:solidFill>
                  <a:srgbClr val="66716A"/>
                </a:solidFill>
                <a:latin typeface="Aptos"/>
                <a:ea typeface="Aptos"/>
                <a:cs typeface="Aptos"/>
              </a:rPr>
              <a:t>de la sondaj la fața locului la facturare: gestionarea clienților, locuri de muncă, scanări ale camerelor 3D, inventar, prețuri, flotă, personal, depozitare, finanțe și rezumate fiscale într-o singură aplicație.</a:t>
            </a:r>
            <a:endParaRPr sz="1550"/>
          </a:p>
        </p:txBody>
      </p:sp>
      <p:sp>
        <p:nvSpPr>
          <p:cNvPr id="8" name="Shape 6">
            <a:extLst xmlns:a="http://schemas.openxmlformats.org/drawingml/2006/main">
              <a:ext uri="{FF2B5EF4-FFF2-40B4-BE49-F238E27FC236}">
                <a16:creationId xmlns:a16="http://schemas.microsoft.com/office/drawing/2014/main" id="{AB7DA5F4-905D-43ED-8976-5458F7C7F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8096" y="4224528"/>
            <a:ext cx="214884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FFEBC0"/>
          </a:solidFill>
          <a:ln xmlns:a="http://schemas.openxmlformats.org/drawingml/2006/main" w="12700">
            <a:solidFill>
              <a:srgbClr val="FFEBC0">
                <a:alpha val="0"/>
              </a:srgbClr>
            </a:solidFill>
            <a:prstDash val="solid"/>
          </a:ln>
        </p:spPr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D602B7F6-BC30-43AB-A4FD-2154A3962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824" y="4311396"/>
            <a:ext cx="192938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încercați-l gratuit timp de 3 zile</a:t>
            </a:r>
            <a:endParaRPr sz="85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2355F2FA-9B90-4A82-8816-629373E4B3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63240" y="4224528"/>
            <a:ext cx="150876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307B48B8-5480-47FA-BD55-70A3449E55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2968" y="4311396"/>
            <a:ext cx="128930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iPhone &amp; iPad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556310B1-99E7-44D3-879F-22103CBA8A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00016" y="4224528"/>
            <a:ext cx="11887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02668694-6FD7-4FA0-956F-2299E00A0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09744" y="4311396"/>
            <a:ext cx="9692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 Store</a:t>
            </a:r>
            <a:endParaRPr sz="850"/>
          </a:p>
        </p:txBody>
      </p:sp>
      <p:pic>
        <p:nvPicPr>
          <p:cNvPr id="27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832f27f7b7440c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783705" y="502920"/>
            <a:ext cx="4217670" cy="56235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376952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15CA8C2-3B98-43C2-8FC1-7E619A19D9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30C69BD-E4D0-47F9-8960-606525B27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69152C7-BCFD-4245-B14C-DE639F576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A1734FC-BB55-4590-9C9E-E4EF5D3296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tabloul de bord: centrul dvs. de control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588D6EF-7E39-4830-9262-BA87FCFD72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ecranul de pornire aduce valorile cheie împreună și oferă claritate instantanee.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59290C3-07EB-40D3-9EC3-9A9CD9E478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desfășurările deschise și programate sunt vizibile fără a căuta prin intermediul listelor.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cotațiile, sumele plătite, plățile restante și veniturile lunare apar direct pe ecranul de pornire.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viitoarele programări vă ajută să vă pregătiți pentru următoarea zi lucrătoare.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cifrele pot fi ascunse atunci când este necesar – utile în timpul întâlnirilor clienților sau în vederea angajaților.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2b8a7f880f94fe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369A9982-82A0-43DD-9756-32447C0BB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959DC166-EAED-4229-8C1B-A44BE25AF0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Prezentare generală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4650C317-7AF2-478E-802B-BB742217B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D102E422-205F-4FAB-839E-ED09ED62C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-uri cu cifre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590B50CD-E48E-4843-AC30-8F8A1E620F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49206D4F-4447-4B19-BBDA-3EAD633724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Numiri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827690639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52A774D-0BD7-4471-A4BD-5AA1606AC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F194C6C-6C59-4A9F-B409-7AFAE6BF42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AC78D22-00E4-4D5B-B8C4-95E3F817F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F823182-2C82-4ACF-A826-2FF9F8CDEC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totul dintr-o privire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927F9C6-856E-499A-96BA-EA319B5AA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aplicația arată mai mult decât datele – arată prioritățile.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aba23ee98b84de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6AEF5524-43E6-473D-B1C8-72AF65815A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deschisele, veniturile, plățile și programările apar imediat ce lansați aplicația.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950048281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0E32382-8186-4F46-9C13-F069D18AA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700D325-17D6-4A97-872E-429F838694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BCCDF2F-2DE2-49BA-9748-D4C2507AC0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9F4526D-EB2A-4F11-A160-A6F1EAA0DD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avantajul tău de zi cu zi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F316D2F-5E52-4036-8164-F6E79C0259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tabloul de bord economisește timp, deoarece informațiile importante nu mai trebuie să fie găsite în locuri diferite.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BC5DE46-978D-4661-A65A-FA98ADDAD9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tii pot vedea imediat ce locuri de munca sunt deschise si care facturi au fost platite.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abletele remarcabile sunt identificate devreme – înainte ca fluxul de numerar să devină o problemă.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luna curentă rămâne transparentă.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pointment-urile și sarcinile operaționale sunt privite împreună cu informațiile financiare.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11A5F73-639A-49A6-94D8-E651BCA66C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 vizibilitate mai mare înseamnă mai puține întrebări, mai puține căutări și decizii mai rapide.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81963651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2643C03-B1C7-4976-A1F7-3A66CCB472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91532D2-AB7E-490E-BBA3-390DB9F0B9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B086D40-FFA3-4E4B-9A51-62D3584C88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2E523BB-D507-4F85-ABE7-DB8298A6C9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punctul de plecare pentru noi locuri de muncă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03134AF-34DB-4A20-A6F2-1545CCD27F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 de la fluxul de lucru pornește direct pe ecranul de pornire.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F4F020A-358E-4666-98D8-C6593025DD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creat imediat noi locuri de muncă.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mentările și valorile existente rămân vizibile.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ecranul de pornire este în mod deliberat calm și neaglomerat – important atât la birou, cât și cu clienții.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0dfa460bc3e4c91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4914"/>
            <a:ext cx="5029200" cy="3768757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D42D97E7-157A-4761-B523-7417EF5AFA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14BE847C-AE5C-4B57-BE71-B9963A88B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loc de muncă nouă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5FFFD79D-F4F6-4E56-AD29-38F7C714A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E7F1D105-0C47-4FE8-B0DD-9BDD77A2AC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start rapid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06272231-B916-495A-9599-63CDC8FCB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ED953DA5-F75C-47CA-AA58-110680BA87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construit pentru practică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45443300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F171127-2174-406A-AF63-E658A69CA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5A3CFC6-9636-479F-914B-333DA45FE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A5ABE20-244E-4FD1-9305-C747A930F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339C32B-BFE0-49E2-BFD0-5FA88C922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tunul din Capitolul 2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CBF5063-9AE6-4FD9-B739-E513DA9C97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Gestionați clienții din punct de vedere profesional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41A686B-50E9-49A2-946F-A7E419DB56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tintele, contactele, numerele de telefon, adresele de e-mail si istoricul locurilor de munca fac baza fiecarei jobiuri.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718944703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51259AD-188E-4C8D-9DF6-67F21F2973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E4B913C-C712-4209-90DD-C755DDD1D8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8683BBE-2A6D-4293-9955-4720BB4F1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8FB36EC-5284-435D-87F4-51A23B21D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managementul clienților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14A7933-D3E2-430F-B9BB-D6DD6C105B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toate datele clienților într-un singur loc – structurate și ușor de găsit.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C7109DC-516B-4FAC-8130-2D46D3AF7A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tun clientii sunt afisate cu numarul, numele, numarul de telefon si istoricul postului de munca.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Search oferă acces rapid la persoanele de contact existente.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taliile clienților pot fi transferate direct în locuri de muncă, cotații și facturi.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aceasta împiedică intrarea duplicat și menține documentele consecvente.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e065b11ce4041c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EDE4EFFA-F78D-45C8-B939-FEB79A40AE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607477F6-4095-43E6-99BF-986E57451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percheziție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28458197-4554-40B9-B628-75272AEB2A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56B6F405-B226-461F-B91E-A0B943F80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istorie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7C72331A-250D-4141-9297-34DE7EFEB7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0C3E4FA2-EB35-4F5A-8891-8171FFCF01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contact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502281970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E89095C-5902-495F-B243-AC8C9B48B7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80F2BBD-2594-4798-ACDD-CF0270601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110A07E-E362-4D24-8A69-B3F052AC2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0457ACC-E2FC-4A64-9F81-4A9E807E7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contact la locul de muncă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C8562C5-83DE-4F67-929B-F0FC8BE29C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datele clienților nu sunt stocate în mod izolat; acestea rămân conectate la locul de muncă.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8E966EB-D129-43DC-8386-CFB52B45FF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persoanele de contact, telefonul, e-mailul și WhatsApp sunt direct accesibile.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adresele, etajele, ascensoarele, opțiunile de parcare și traseele sunt capturate într-un mod structurat.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aceste informații pot fi ulterior reutilizate în fișele de muncă, citate și planificare.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be98ca2225b418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86309CE5-C494-449C-9EDA-C60EEE570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BF5B00D3-D03F-4D28-9F02-ABC4AE310E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telefon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36BD81F0-09C8-44C5-B327-9BEE569BB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2ADBD43-938F-4A77-B15F-8BAC2A072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Email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79AEF7CC-97FC-49DF-970E-C3B135F060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41E649CA-7B7B-4259-B282-8D9690D4F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WhatsApp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86646525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3DC97BE-244F-4185-81FC-8D01D57942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961BD44-71C7-4965-928B-9A05E97B9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347A937-579A-4645-94D0-1FFB420C5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475E2BA-C5FB-4EF5-B581-7DF2220148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mai puține întrebări de urmărire la birou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B43A697-B13E-42CB-848F-956C33AF7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atunci când informațiile sunt structurate, angajații nu mai trebuie să continue să ceară detalii.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BE3F05A-775B-4C06-BEB4-827F8AAA56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datele de contact ale clienților și datele de angajare rămân documentate împreună.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persoanele de contact și numerele de telefon sunt disponibile imediat.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notele speciale despre acces, ascensoare sau parcare nu sunt pierdute.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toate documentele ulterioare utilizează aceeași sursă de date.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15EDB511-360B-49DE-A697-21B03374E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job este la fel de bun ca informatiile captate in mod corespunzator inainte de mutare.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02290143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32EF26F-E1F7-468B-B9E2-CCEAB31657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98DFB9F-5C09-4982-A2DE-B589BEAAF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96696F9-910E-40F1-ABB2-0A167E97D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B385EBB-85E1-415B-9A23-E818882AE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Capitolul 3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1B4866D-2E3B-423F-B611-CF8EC5950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Gestionați locuri de muncă de la prima ofertă la plată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26F3E82-5E83-4C6F-8F91-688744678E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urmărește statutul fiecărui loc de muncă și conectează clienții, adresele, prețurile, documentele și plățile.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439468880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4D916C5-F4F9-42D7-8A8D-BCD06FEF88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6E314A0-C3E9-4C37-8A85-658818DA25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02BDF72-1507-41E4-8B58-6C29E52913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19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E4401F7-5B52-4648-8089-CD40C69069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managementul locurilor de muncă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76AF6AD-20D1-4D20-A5F9-3BCC7EF7D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un loc de muncă nu este doar stocat – este ghidat prin întregul proces.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C3038AB-9D62-4E31-AD39-F78BDE40C6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cuse astfel de cazuri citate, programate și plătite fac progrese vizibile.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tomiile clienților, adresele, distanța, podelele, ascensoarele și parcarea rămân conectate la nivel central.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inventarul foto, prețurile și documentele sunt legate direct de locul de muncă.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acest lucru reduce perturbările dintre sondaj, munca de birou și ziua mutării.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a1fe33ac46e406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14F6E47E-B56A-471E-8AA1-84BCB5073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A4825F63-5983-48D1-9376-94D58A9B1D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Statut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B35DEEDE-5D6D-4570-B664-3570F51E9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5FC094B3-88FD-46B0-89C3-D6FF1AA7F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Adrese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9CDE05B4-930E-4974-A28B-DC5D1BD78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97989BEE-FD41-47A1-96BE-C6848746DA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Documente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86544774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F87380F-E401-4417-AE95-815C0B126B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4448E10-5B81-442F-ACD3-FA7915373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A0C6A5E-30CD-45AF-A630-AAC986532F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02F125A-585C-4570-9F0C-428252AD87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Introducere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C943881-4CF7-410C-84F6-88A6869DEE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o platformă pentru întreaga operațiune de mișcare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0A20720-633A-4C76-A503-1E062254C3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merge mult dincolo de caracteristicile izolate. conectează întregul flux de lucru al unei companii mobile într-o singură soluție clară, mobilă.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358924020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6137B8C-22FE-4244-AB97-6C57C6FBC0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861444B-9221-495D-8201-C77CF494CF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AF51AD6-69A7-47B2-9D8F-BEE1D5DF31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9883E2F-F5C1-47FA-9A9B-A11EB4DA9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locul de muncă, clientul și execuția – conectate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25BFFEF-5E36-4DEE-9036-0626C7431A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jobul este sursa centrală de date pentru tot ceea ce va fi planificat ulterior, realizat și facturat.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d5a5914f223422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F7BB36E1-A786-44C7-B86B-625062DD19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turile, facturile, documentele și planificarea operațională provin toate de la locul de muncă.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295437398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748D156-2DA3-4540-A05F-BFF9E6166C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A6EC394-61FF-429D-B574-3237EDF6DE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BB31F6D-5B37-440C-86B4-AEEF33FE90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723CB00-EB93-4968-BD1C-E6D7BAAE4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sistem de stare pentru fluxuri de lucru clare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3231E21-90AB-450F-B006-0A4FB27D0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tuturor locurilor de muncă pot fi avansate prin acest proces într-un mod transparent.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7F8937B-7853-4FDF-8A13-474B9AE3E8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quot; creat şi trimis.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dată programată.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personalul şi vehiculele repartizate.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finirea documentată.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vomul a fost creat și a fost urmărită.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99EBAAF-566A-495C-8EA0-4613E033CA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proprietarii și echipele pot vedea întotdeauna ce trebuie să se întâmple în continuare.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014718597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2CBF0B0-F2A9-45A9-BE93-CFA13705F3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67A40CD-FEE6-4FAB-B076-CBDAE47059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DD86F75-FFBF-484D-AC9D-CA09456549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C2B7132-4F28-4E5B-9124-30934579EB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tigh capitolul 4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6B05C4C-7088-447A-A030-93BB1BF6FE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captură săli de captură digital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FCAC5C4-4D78-4395-AE94-2311C914C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RoomPlan și LiDAR transformă sondajul într-o fundație digitală structurată pentru inventar, calcule ale volumului și planificare.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222993266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3227AE3-4D01-4B36-87F3-AC62FB3A9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53E0258-C8F3-4B99-8D3A-65E6ECE64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7D59242-6641-4648-A0DE-AC70883AA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55170D7-5E16-4748-95D5-778673AE22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captura întreaga cameră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89E4479-9F20-4C54-8E1B-F01EDC884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folosește scanări autentice RoomPlan și le stochează permanent cu locul de muncă.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839ddfc0fea462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4160" y="1719072"/>
            <a:ext cx="3138919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D4720D59-36EA-43A4-B94F-7CFB3659D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camera poate mai târziu să fie rotită, mărită și revizuită din nou.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548956752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4F94939-74DA-4A6A-AE83-87DF42E0E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4A8CE17-18DA-4BCC-9A2F-6E979A4FE9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00BDC3C-C3D0-4BEC-90CF-8A5126D4A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284CC8D-EF59-4082-BC43-8E82D90F7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3D – nu doar fotografii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90F8D99-59EA-4C3A-9F0C-FF3C0D7BC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o fotografie arată o singură perspectivă. un model 3D păstrează situația spațială.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f1d251952124bd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3D64EA33-1CE0-48B3-BF50-EAB98AEEF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caracteristicile camerei și mobilierul sunt documentate într-un mod vizibil în mod vizual.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096597163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014B639-AC6C-41CD-95B2-2E6278C92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69A9AFA-835C-4178-A2DE-0994C7DB9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610418F-0F1F-4C9E-AB70-874321800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B2F617E-A448-4D57-9FCC-4809A8881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salva RoomPlan scanează cu locul de muncă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8559073-638A-4C79-9099-B09C7F7AD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scanarea este mai mult decât un instantaneu – devine parte a documentației de angajare.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613A64F-65E4-4A5D-BDD3-1F7472D420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camerele pot fi redeschise mai târziu.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tarea și zoom-ul fac pregătirea mai ușoară, chiar și la săptămâni după sondaj.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angajații dobândesc o mai bună înțelegere spațială.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scanarea poate fi legată de lista de mobilier.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53aeb8d02dd432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7456579" y="804672"/>
            <a:ext cx="2460441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13D4300A-F08E-431E-A045-94EADB5817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F469648A-F711-4D56-954F-6E651F19D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localnic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ECB6F192-A70E-4A2F-B5CD-9A8F4D824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38021582-7C78-4541-9A7A-0C2625F43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Permanent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DFE8529E-A192-446B-AA9D-4D4DDB446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2627EEB0-15EA-4D80-AB69-7014AC55A1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model 3D model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706698480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A18BD7B-EDD6-415F-9903-7597EBED6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B252737-BDB3-4FC8-B896-4DC29CAC33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79CEFC1-A968-4EA4-996C-19B73A4144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2A94454-A129-4F64-B2C0-520CB5442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 ce contează acest lucru pentru mutarea companiilor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D3EC2EA-6E30-482B-B812-6D95307A34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detaliile sunt ușor de uitat în timpul sondajelor. un model 3D reduce această incertitudine.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D52D942-4942-4EA4-965B-71F389AEA4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camera rămâne trasabilă, chiar dacă clientul pune întrebări mai târziu.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mobilierul, pereții și structura camerei sunt mai ușor de înțeles decât în fotografiile individuale.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planificarea și costurile se pot baza pe o înregistrare stocată permanent.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angajorii noi pot înțelege mai bine locul de muncă fără să fi participat la sondaj.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CB06775-A14C-4109-A134-E432A22554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nu te mai baza pe estimări.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încetează să te mai bazezi pe memorie.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documentează digital.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842488721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DF7973A-4074-4610-A4FD-0D1009095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ACDA23A-3863-4987-AB3A-0E3E6FCB9B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63E8B31-4DDA-4E0A-9A9C-FDA86BE42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1AEE47D-6E31-4F60-A7EF-EF28A0259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RoomPlan ca avantaj de vânzări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7419CCE-F652-48BB-8755-F3C5E8FC74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tii pot vedea ca firma functioneaza intr-un mod modern, structurat si profesionist.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e1b563f574246e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6C04A108-199A-42CA-8FDD-F3BA28CE2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scanarea 3D face ca sondajul să fie vizibil mai sofisticat.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727290844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A3464B7-4A9C-4F8F-BEDD-C2EC9C3BB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B65A970-A140-4041-943E-0ABA87BF0B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28AA871-C6B8-4EAA-9882-BC1216761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1D3DF6F-10BD-4AF3-B016-80640A153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capitolul 5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64B86FD-AA26-4B33-BC53-4A8A80835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inventar, fotografii și volum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EF12762-3A87-464B-8E9F-6BBA66C6A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sondajul creează date structurate: mobilier, camere, cantităţi, volum şi documentaţie fotografică.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394785337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475F9A6-B95D-4671-8B2A-C7DCE0708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63413CA-7D42-4470-AB21-0C2481CD8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46C5C36-B8A5-474A-A405-9DFDC31B8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29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ED8DB5F-C55C-4159-B67C-0838FCAAB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inventarul foto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A21E429-4123-4BCB-9269-CFD02FD215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fotografiile nu sunt doar stocate; ele sunt încorporate în contextul lucrării.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04FE038-0AA7-468C-9E55-879D1B944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fotografiile de inventar pot fi surprinse direct în cadrul locului de muncă.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estimările și informațiile despre volum rămân trasabile.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imaginile ajută la interogări, planificare și documentație ulterioară.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aplicația susține tranziția de la un sondaj vizual la o listă structurată.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e3a712cec82422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2FDD3BAE-B585-490B-8060-DA8A8B4929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1E10BE6-A719-42DA-A0E6-0BAC09F7A5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fotografie foto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5884AFD3-518C-4399-AD6B-F4111262D7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973924B-B473-4B1B-ACEA-380AFD0976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Inventarism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9CDD7B64-8286-4677-A0BB-75F51A85E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36B77BB9-800C-4358-83CC-EFF466F2A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volum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109281382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09A6B05-B882-4293-96FA-FF508CEC9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A4C93D9-9DD0-4647-BCE5-48EE27CFB2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F927DD9-BCCE-4547-9433-DEB0484F13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90CAB6E-15E9-45AC-B563-6586FFCC1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484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 ce MovePilot Pro a fost creată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03D4E96-F309-4342-BBCB-8FC583CB4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realitatea de zi cu zi a multor companii în mișcare este încă foarte fragmentată.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EA31AFE-CE15-4BB3-90AA-D37EEEBA68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informațiile despre clienți sunt împrăștiate în note de telefon, WhatsApp, e-mail și foi de calcul.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sondajele sunt adesea documentate folosind liste de hârtie, fotografii și estimări.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cotațiile, contractele, facturile și programarea sunt frecvent create în sisteme separate.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fiecare intrare duplicat costa timp si creste riscul de erori.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C812672-C58A-4DA1-B6D5-1CB68E641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face mai mult decât să înlocuiască actele.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conectează fluxurile de lucru care aparțin împreună într-o operațiune în mișcare.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53241292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FB56461-D2AC-46F5-933F-CDCA65DBC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1A8E196-8367-4925-A6CC-E2F425E0CE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4619A39-0777-4D0C-8629-28F830F2D5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6198BCF-CC66-47D9-B2E0-4A33601C6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8701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 la cameră la lista de mobilier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0C0372E-5072-46FB-AD1E-90D901878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conectează captarea spațială cu date specifice de angajare.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8A3DD12-5E21-4745-BC5F-BD30C21D5D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mobilierul identificat poate fi transferat pe lista de inventar.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ventoria, camera și locul de muncă rămân documentate împreună.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datele pot fi reutilizate pentru calcule ale volumului, prețuri și planificare.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acest lucru reduce lucrările de urmărire manuală după sondaj.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6F256BA-07F0-4D86-A769-C8377A993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 scanare nu este pur și simplu depusă.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continuă să lucreze pentru acest loc de muncă.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02310904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04C5DD7-AE9C-4F5E-89E2-5A02E2F432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C144077-1FFB-4AD8-9B8E-F086FB163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BFDF6C6-E961-46CC-9B7A-E35913669B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A65B987-6BF9-47E0-BB08-C15E790A4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396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cmente automate de volum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A109B30-0678-432A-9358-5984B471ED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aplicația acceptă un calcul structurat al volumului în mișcare.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9282567-4E97-4800-8B7C-30F189DF5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telele de mobilier și listele de inventar pot utiliza valori de volum predefinite.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 volumul devine baza pentru prețurile, planificarea vehiculelor și nevoile de stocare.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estimările devin mai transparente și mai puțin dependente de notele scrise de mână.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acest lucru suportă cotații mai precise și o mai bună pregătire.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e45bab06677468a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67FE559C-E6A4-40B9-BA77-3F4304B9A3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69EC38A9-0095-4161-ADE1-E78671DACB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m³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AA3C7396-4906-4AD1-99BD-580216CF9C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DF4CE40-5593-4B02-8F31-E1CC241764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Inventarism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506962A9-189C-430C-BD2F-D2E4CAB6BE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37D5F03B-3088-44B0-A4A9-6257F98C8D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planificare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236983876"/>
      </p:ext>
    </p:extLst>
  </p:cSld>
</p:sld>
</file>

<file path=ppt/slides/slide3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DB1F967-BDF1-4960-9B61-3AF14871E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4DDCE65-DDBE-4240-962D-F963769F47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7248E44-4576-4398-8C51-1CB128CF50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E774BE8-4B04-4F95-8649-B5A1171F6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Capitolul 6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5A9CE39-B3C8-49AA-9FCB-836314B774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cut preturile calculeaza in mod inteligent preturile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E424BA7-9B51-4188-A51D-47EEF1ED4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combină tarifele orare, taxele forfetare, kilometrajul, distanțele de transport, taxele minime și profilurile individuale de stabilire a prețurilor.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650121100"/>
      </p:ext>
    </p:extLst>
  </p:cSld>
</p:sld>
</file>

<file path=ppt/slides/slide3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1640EDA-CAF8-4813-95D1-80A496BF8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80A8C39-5762-4F17-BE70-1A03E5846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9F8353F-D6F7-436B-96B0-026ADC0CD7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E88AE65-C587-48C0-92CC-1CC03E890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fundații de prețuri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79CBB03-5E30-46F4-AE7C-C4F28D937E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companiile își pot configura propria logică de calcul.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BD0BA6F-2874-4E39-ADC5-2EA5496E50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tarifele orare pentru mutanți, vehicule și lucrări de montaj.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taxe plate, cum ar fi taxele de bază ale vehiculelor, prețurile minime sau declarațiile vamale.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kilometrajul și suprataxele pentru transportul distanței.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profile de bază, standard și premium pentru diferite marje sau tipuri de clienți.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500653a4369423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380CF02F-8B8D-409C-8D11-48D0A85049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92A05B00-49CD-4A24-8149-75CA4174A2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ore de ore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850C200E-E6FB-4936-91D5-AE1A1D5BCD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D62D973-3ACB-47E8-93FC-4A80D863A7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ile întârzie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D23BF28D-273C-4A3C-B07A-79315AC64B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5B5A9D57-4F22-465B-A2E4-736BBF0CEE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taxe plate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367372021"/>
      </p:ext>
    </p:extLst>
  </p:cSld>
</p:sld>
</file>

<file path=ppt/slides/slide3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7601EA1-4342-4A56-8F62-04DEB21396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6F783E4-1DA6-4DC7-890A-4A38BA8783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939DCCB-13A2-48F5-9325-1E1BD1C15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DC22E95-7EAC-49BB-BB67-418CCA0A7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doseli de stabilire a prețurilor în loc de calcule unice-fits-all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55D01D7-241C-45FF-AF39-18D29E075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orice loc de muncă este diferit – prețul trebuie, prin urmare, să rămână flexibil.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1068345-1FA8-4723-89FD-82E6CEAF0A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mici locuri de muncă în transporturi diferă de mișcările corporative.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 clienții privați, clienții de afaceri și locurile de muncă speciale necesită diferite calcule.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transportarea distanțelor, a pardoselilor, a kilometrajului, a cerințelor privind vehiculele și serviciile suplimentare afectează în mod direct prețul.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ajută la includerea acestor factori în mod sistematic.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80A2416-1675-4B9C-9350-1FEA40332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logica prețurilor individuale face ca cotațiile să fie mai consistente și mai transparente.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501438301"/>
      </p:ext>
    </p:extLst>
  </p:cSld>
</p:sld>
</file>

<file path=ppt/slides/slide3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D06C08E-4A7F-4F5B-ABC9-E3E2476CC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1FAC448-3BBB-424F-8B07-409A5688F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488F4B2-E4DE-4231-B659-54E3FB0D60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8FED377-5465-467E-907F-1051834A2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se vede calculele exemplei instantaneu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946D07A-46D5-4A84-A17D-31ED99B2EE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arată imediat efectul preţurilor configurate.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a71443acdda44e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3138" y="1719072"/>
            <a:ext cx="3140964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5641F3FB-F632-4DC7-B25F-BB698AC813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logica de calcul este folosită pentru cotații, facturi și rezumate financiare.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547360081"/>
      </p:ext>
    </p:extLst>
  </p:cSld>
</p:sld>
</file>

<file path=ppt/slides/slide3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53D92F0-ACF5-4B60-92B9-3497E6CB4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C5491DA-D517-4AFB-8DD4-551C7C2C54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BA74E93-CB49-4D5A-87C1-C6E866A60E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7F96141-41AA-436B-B699-E8062279B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tbind capitolul 7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7C93018-763F-49A8-AE5D-5609026FBD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ctuaţii, facturi şi documente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AD546FE-74A9-4249-82A6-B11969FD45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datele capturate devin documentație profesională în designul propriei companii.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879661841"/>
      </p:ext>
    </p:extLst>
  </p:cSld>
</p:sld>
</file>

<file path=ppt/slides/slide3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23483CD-18E6-4B4A-99E9-014004FEE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8C4D671-AA6B-4236-8A58-8009AA1DCC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C0CCF6F-2295-4683-A72D-E5D2A0C6D8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5D1E8BE-D3B7-4312-A3AF-2C1965776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Documente generate de la locul de muncă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89B313E-3957-43DA-AD8F-D6DCCFC110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-uri, facturi și documente contractuale sunt create din datele existente privind locurile de muncă.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1974A31-BB79-4BC2-A041-55F1ABA38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detaliile, adresele, prețurile și serviciile clienților sunt transferate automat.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 reduce munca manuală de birou.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Documentele pot include sigla companiei și detalii personalizate.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jobul rămâne conectat la toate documentele sale.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7b7efc38d58404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B1707A4C-8628-4581-BC7B-4BE6CCDFF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ED3639B-022B-4471-B0BF-A302442104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quot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E492FDB0-AAE3-49AC-B4D7-E0C2D1901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8E17A1E5-16A0-4C9B-A2AF-5FBBBAB6A3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Factură de afaceri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78236820-AC35-4CA2-950B-61E5C68D12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BA43E9EE-AC56-41C7-847A-CBE972EE57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PDF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019446095"/>
      </p:ext>
    </p:extLst>
  </p:cSld>
</p:sld>
</file>

<file path=ppt/slides/slide3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E942972-1CAC-4C97-9A40-35F142B020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0CF587C-9E59-42A9-A083-85368DF5B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C61D07C-8182-45D2-AB34-1CBD5D90F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D860D63-3586-4FBA-9587-38B3960C29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o experiență profesională a clienților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EB3F7D4-3728-4727-9A8F-41F5400513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cotația este mai mult decât un preț – este prima impresie a clientului despre companie.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58222D4-805B-4010-95C6-05BC43FA65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consistent PDFs arată mai profesionist decât documentele create manual.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roșule de copiere și lipire sunt reduse.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toate informațiile relevante provin direct de la locul de muncă.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treii primesc documentație clară, structurată.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EFA5B1B0-9B31-403F-9850-354361781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 cotație digitală vinde mai mult decât un serviciu.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construieşte încredere.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672825921"/>
      </p:ext>
    </p:extLst>
  </p:cSld>
</p:sld>
</file>

<file path=ppt/slides/slide3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CA406E5-B6AA-4BB9-A811-8F1177F2BC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15ECCED-689B-4739-8F69-5C667330E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6F895FB-0AB7-4C41-AD50-75E9CDB453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39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E96A735-54D2-4537-A604-DD1150C7F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previzualizare PDF în cadrul fluxului de lucru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BE2C97E-37CB-4B0C-9FA9-5095D6858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Documentele rămân vizibile și revizuibile pe tot parcursul procesului.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f1bf00431d841a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11652" y="1719072"/>
            <a:ext cx="5583936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3C0A0D29-D222-45C3-9414-305F133897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revizuiți documentul înainte de a-l trimite.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678968800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AD9D4D3-BDD9-42B4-8FE6-C1A8F386FD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1DD37DB-7B2A-4DD1-A3BE-F6B6B9C93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30884BE-6C92-4932-BBE9-DBCC4A45C0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DDC13B7-8AAA-40BC-9A70-A8897A63D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45485A4-8A38-42CF-9F83-92B35E28BC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bolizat de un profesionist în mișcare – nu de o companie de software care înțelege doar mutarea în teorie.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BE741EC-D0F9-4BFC-AD08-E0556CFD0C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acest fundal face o diferență decisivă: fiecare caracteristică se bazează pe cerințele din lumea reală ale fluxurilor de lucru în mișcare autentice.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415480088"/>
      </p:ext>
    </p:extLst>
  </p:cSld>
</p:sld>
</file>

<file path=ppt/slides/slide4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5DDB1E2-0FA7-4B44-80B7-18279DA6F8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C96D6B9-C96D-4B1E-AEB1-AC7CA10BDC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9C89E61-5032-4B5A-BE9F-722EB3F60C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0889E28-B200-43ED-A45F-0D07478DDE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Capitolul 8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C39944D-4A10-4DD0-AF7A-348431B93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-uri care se potrivesc companiei dvs.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DAF7A42-997E-4C01-A5E1-F3C7E8863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fiecare companie care se deplasează utilizează propriile acorduri. MovePilot Pro nu obligă pe nimeni să intre în șabloane contractuale rigide.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792303302"/>
      </p:ext>
    </p:extLst>
  </p:cSld>
</p:sld>
</file>

<file path=ppt/slides/slide4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9A57BE6-C7E2-48CC-8A39-E935E866D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BF596EE-A2CD-48A4-BBA2-A2D2B97FD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3AE79F3-300B-409F-8FD9-F7919EB8D3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578C13A-DF01-4ADE-BCB3-D623B5887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6812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module de contract personalizat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B243C7A6-B5B2-4E9C-9A2B-74DF5D463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companiile își pot defini propriile acorduri și formulare.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67611B7-2905-4CD1-97FB-680A9098D0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fiecare companie poate crea propriile secțiuni contractuale.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text poate fi scris liber și adaptat modului de lucru al companiei.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și ordinea și conținutul pot fi structurate pentru a se potrivi afacerii.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rezultatul este un contract care nu arată ca un șablon generic.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FF4E806-3A98-4B49-87B5-1FABE9E517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software-ul nu definește contractul.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compania ta o face.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560198100"/>
      </p:ext>
    </p:extLst>
  </p:cSld>
</p:sld>
</file>

<file path=ppt/slides/slide4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09FF529-851C-41DB-95D3-4E8C357D1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8C0B957-6F5D-4A71-AB45-91825035B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A342923-9F52-42BD-AE0D-DE1043E66C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FF3B00E-DDE6-4F4D-922E-EB635400DF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caracteristica asteriscului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49C99C2-B523-45D0-BECC-8BC065D682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detalii speciale: notele pot apărea automat ca imprimare fină în contract.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5AC9773-A444-4915-AFF6-4A61807A49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 notă suplimentară opțională poate fi stocată pentru fiecare element contractual.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atunci când caracteristica asteriscului este activată, nota apare automat ca o notă de subsol în partea de jos a contractului.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principalul contract rămâne clar, în timp ce notele legale sau operaționale sunt documentate în mod corespunzător.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aceasta elimină editarea manuală PDF și creează mai multe documente contractuale profesionale.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A6DE044-4585-4716-90B5-F629CE698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clar contract de mai sus.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note suplimentare de mai jos.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Automat. În Mod Automat.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891689468"/>
      </p:ext>
    </p:extLst>
  </p:cSld>
</p:sld>
</file>

<file path=ppt/slides/slide4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F29A2AE-1DB6-473B-B488-718AF9D0DA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1727503-359D-489D-A182-26C3A29467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6F2D016-2729-4A63-8D2D-D28EFE38C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22497A8-B426-4EC3-B241-06AC1B420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 ce această logică a contractului este atât de puternică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C93EDA8-B5D5-4C54-A092-B1012D9C8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multe companii au nevoie de flexibilitate fără a reconstrui manual fiecare document.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35E633B-89CC-4B42-9047-0410404F3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tii termeni si conditii personalizate pot fi integrate.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reguli speciale pentru parcare, transportare, bucătărie, asamblare sau servicii suplimentare rămân clar documentate.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contul contractului se simte individual, păstrând în același timp formatarea consecventă.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 semnătură digitală poate finaliza procesul.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E0A138E-0CB3-4D57-91DE-9725C3FAEE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mai mult decât crearea unui contract – este un motor contractual personalizabil pentru companiile care mută.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317214525"/>
      </p:ext>
    </p:extLst>
  </p:cSld>
</p:sld>
</file>

<file path=ppt/slides/slide4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E8D6D69-955B-4682-88AB-825F2A6F38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CFC5009-036B-42E2-AD7E-D3045058C3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FF5769A-1C01-4AA0-81B2-80DB6AC230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8B7CF8E-8652-429B-8B6D-808CF0E26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Capitolul 9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120CB2E-9D4D-4A19-8320-8280354790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planifică angajații și echipajele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8133729-1E3B-40CA-94BD-4D4BB165F6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aplicația poate crea profiluri de angajați, poate lua în considerare disponibilitatea și poate conecta sarcini cu personalul.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50353227"/>
      </p:ext>
    </p:extLst>
  </p:cSld>
</p:sld>
</file>

<file path=ppt/slides/slide4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E0D7C2A-CC9D-4BF4-806D-8CC528364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BCBCE05-EF5C-4369-AF85-C91990220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0C37FDF-85C4-47CC-A538-0CD96E1E58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E704B1F-E780-4D19-AC85-7A0A6E88E9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gestionarea angajaților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C1D6B2A-5A92-47C3-BA37-EEF00EB405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susține planificarea operațională a echipelor.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6453B9F-6A05-4435-B4CA-61335FFFE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angajații pot fi creați în aplicație.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-uri precum șoferul, mutarea sau instalatorul pot fi luate în considerare în planificare.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aplicația arată câți angajați sunt disponibili pentru o anumită perioadă.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angajații pot fi repartizați la locuri de muncă și la program zilnic.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3556056-3B6B-448E-8ABA-7E9848F50A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proprietarii văd mai mult decât treaba.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ei văd, de asemenea, cine o poate duce la bun sfârșit.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04402265"/>
      </p:ext>
    </p:extLst>
  </p:cSld>
</p:sld>
</file>

<file path=ppt/slides/slide4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285DA95-ECBA-42C0-88AE-A71076D00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2D98878-BE92-4A35-A721-1002FFBFA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E685ECE-E16F-40E6-8FE6-7895F6EBF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10AF966-B6A4-49C9-BD69-1CD32D116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program zilnic și personal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6BDFA0B-ED4E-4072-8CE5-F3B9A56429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planificarea zilnică conectează întâlnirile cu resursele.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4A433D7-B891-4409-9428-BDF00969DF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astazi, ziua de maine si saptamana sunt accesibile rapid.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aplicația prezintă misiuni, cerințe de personal și mutanți disponibili.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listele de verificare ajută echipa să se pregătească.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 a se muta ziua devine mai previzibilă și mai puțin dependentă de informațiile împrăștiate.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b96e752cc32b44e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C2ECD792-8D6B-4AC0-8ECE-CF3067D08A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4F5EB27D-FFA2-45DD-98F3-56BDA2BC1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astăzi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3DB6001D-5529-4411-9D71-BE8E15331E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724318FC-5A67-41F5-B126-E65980BBC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 mâine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A28DC6FD-AA50-4300-AAB2-90E98394AA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5F4E382B-8CEF-40E1-99EF-F20FF95FA1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Săptămână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960327394"/>
      </p:ext>
    </p:extLst>
  </p:cSld>
</p:sld>
</file>

<file path=ppt/slides/slide4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31BAADB-F2FA-422B-94EF-21AD8EEB3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5DFBA612-DBB7-4428-995C-55212D8944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CECCE36-ABE1-4D47-B49F-7033F4E72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41BBF17-AA16-45B4-8C48-A169DCDE9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angajații văd ce contează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06AB8D8-42F7-4047-A0DD-D174D5410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programul zilnic ajută la pregătirea misiunilor și asigură că sarcinile recurente nu sunt uitate.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61da51b0bfd43f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B3F9B720-ABFE-4EF1-98B1-904E0E3F2A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listele de verificare completează fluxul de lucru operațional.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82032368"/>
      </p:ext>
    </p:extLst>
  </p:cSld>
</p:sld>
</file>

<file path=ppt/slides/slide4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3650D6B-395D-4A12-9815-1248D52A58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32A4141-528D-4B35-A4D8-9CDB50281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D605A20-1CE6-4D55-83C8-D6B77C28BA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4D9DEDD-259F-4F5E-953E-A8B2E186A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capitolul 10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68AE8BE-7606-45C3-82F3-26CEFC5E63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Gestionați-vă flota în mod inteligent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2F0026A-AED7-400B-8E97-A46EEB9D3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Vehicle-urile reprezintă o resursă critică. MovePilot Pro ajută la urmărirea disponibilității, atribuirilor și a datelor de expirare.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365436631"/>
      </p:ext>
    </p:extLst>
  </p:cSld>
</p:sld>
</file>

<file path=ppt/slides/slide4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BD377CD-9DB0-4FFF-9D33-AD375E3110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4C8CE91-FBB5-484D-852B-B187DCA7A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737315A-5CE5-4FAD-8DBE-5FD0E632F0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49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EC19B4D-9CAF-4322-BD19-82C6DDA836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managementul flotei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D31BCDD-3443-4552-B83C-5D59CA60B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aplicația înregistrează camionete, camioane, remorci și alte vehicule într-un mod structurat.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CF62695-1D94-46E9-8CF5-D87C14F772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vehiculele pot fi create cu numărul de înmatriculare, tipul și starea de funcționare.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disponibilitatea este luată în considerare în timpul planificării.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vehiculele pot fi repartizate la un loc de muncă.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Double bookings și disponibilitatea neclară sunt mai ușor de evitat.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F996833-AFD6-4904-9309-2E5AB42B09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 mișcare poate fi planificată numai atunci când personalul și capacitatea vehiculului sunt aliniate.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50080819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1D0BDA7-8291-48A2-9675-F150F172D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CD15509-023D-470E-AEAA-5D3CA0C4C6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3D321FB-59DD-4D34-B81F-B0C12E9C2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CFE4210-FA74-4AB6-9F9B-28B453007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jobul constă din mulți pași mici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D88C97F-9B1D-4019-9194-B65E2F1C04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susține întregul ciclu de viață al unui loc de muncă în mișcare.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354D8C7B-FE25-4956-BB5F-825D66625A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3216902-CFA3-42C3-B110-812FC6169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anchetă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410896FE-40EA-4A00-B363-8D97A57BEE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93882362-E3AA-4CFB-A579-CF6B86037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CF9EE5BA-C089-415B-9995-49DFBF4A16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Client Client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C7E953D5-EA5F-45C6-95C6-8FC2810841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BD0073DE-2163-4C2F-A1AA-DF28C42267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B3212E3E-2FB7-4530-8BFF-72DEC5002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Sondaj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A0B7D172-F11A-4430-8543-B04122B7D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31F266F2-6DFC-4A52-8B6B-CB5E333577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DD449C32-7844-473E-A3B0-42FBDE5C32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F8E036DA-54EC-44E1-BCAB-A3B47D6BA7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15373EE1-4117-427E-AA87-975756E74F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1A6CAAA6-FBD7-41DE-9077-438D2C48B6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Inventarism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B2B08EC5-47DD-47BE-BAD0-E12F3D55C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462EC7A7-8136-4D39-990A-33C4A0EA4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volum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D5DCF014-0798-4F26-A2B6-8F1AD2E1B6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7BADEB42-F70C-416B-A676-6574DEF1E7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B70A4FDF-730A-47B4-AD01-6C2B1BA7BB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preț preț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81D0207D-4CBD-4D7C-8376-E5AE78C66A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41790674-F145-4602-A213-66F0906FC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51A6C79B-9A24-4240-BEF0-03AAB29E4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quot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FB107E0D-F1EB-49D4-90E4-C30AB05BC4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0FB14530-246E-4957-A4BC-9C888344AD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63DBD8B5-9032-4086-B980-32FA6E7EBB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Contractul contractual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ED342293-995C-4FDA-9211-46D159CB6B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51C73315-956F-4A93-A9BA-880933A064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80DB759D-70AE-4222-918D-8D4234436E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Semnătura Semnătură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179415C1-23C9-4949-8657-AF7F7E7DD9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09E9C650-6893-4826-99ED-511D598AD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program de programare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D7000EAD-5CE6-4396-952F-7198BA1A75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D649F54E-70D2-4FB6-A26A-FB2829EFF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19D5D1A8-B42B-4477-9E20-86E09F10B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Personalul personalului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71AA2C1D-AC7F-4889-A955-B3F5E0600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1183210F-CC88-4D20-9B6E-E8CA359B2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7836D013-C6A0-4646-BD89-69894BAD52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Flotă de flotă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A4D0341C-6D03-43D4-BFAD-7CA796145D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EEBD09FF-29EA-42C7-8196-669604A0D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6B812AB6-94A0-4683-9B26-87C985200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Fișă de lucru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AEC110DB-1B78-4512-ABEC-DD28C75E1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48C2C59C-4C39-4855-8DAE-9863D3C4E4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1F8C9BBA-F668-4311-B981-56731FA5FB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mutarea</a:t>
            </a:r>
            <a:endParaRPr sz="850"/>
          </a:p>
        </p:txBody>
      </p:sp>
      <p:sp>
        <p:nvSpPr>
          <p:cNvPr id="49" name="Shape 47">
            <a:extLst xmlns:a="http://schemas.openxmlformats.org/drawingml/2006/main">
              <a:ext uri="{FF2B5EF4-FFF2-40B4-BE49-F238E27FC236}">
                <a16:creationId xmlns:a16="http://schemas.microsoft.com/office/drawing/2014/main" id="{58E5D16C-242C-4989-A68B-47F85C68C5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0" name="Text 48">
            <a:extLst xmlns:a="http://schemas.openxmlformats.org/drawingml/2006/main">
              <a:ext uri="{FF2B5EF4-FFF2-40B4-BE49-F238E27FC236}">
                <a16:creationId xmlns:a16="http://schemas.microsoft.com/office/drawing/2014/main" id="{0CBB1A3F-9437-48CB-9605-45CEAD5E6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are de depozitare</a:t>
            </a:r>
            <a:endParaRPr sz="850"/>
          </a:p>
        </p:txBody>
      </p:sp>
      <p:sp>
        <p:nvSpPr>
          <p:cNvPr id="51" name="Shape 49">
            <a:extLst xmlns:a="http://schemas.openxmlformats.org/drawingml/2006/main">
              <a:ext uri="{FF2B5EF4-FFF2-40B4-BE49-F238E27FC236}">
                <a16:creationId xmlns:a16="http://schemas.microsoft.com/office/drawing/2014/main" id="{932F81F0-C0C8-417A-9818-6CF79CFBF6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2" name="Shape 50">
            <a:extLst xmlns:a="http://schemas.openxmlformats.org/drawingml/2006/main">
              <a:ext uri="{FF2B5EF4-FFF2-40B4-BE49-F238E27FC236}">
                <a16:creationId xmlns:a16="http://schemas.microsoft.com/office/drawing/2014/main" id="{19FA6CC2-7326-41F0-9747-299055FEA9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5EE1C89B-6164-4807-BB4A-55EA7F141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Factură de afaceri</a:t>
            </a:r>
            <a:endParaRPr sz="85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4115D080-4E10-457D-AD83-763D522C9F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5" name="Shape 53">
            <a:extLst xmlns:a="http://schemas.openxmlformats.org/drawingml/2006/main">
              <a:ext uri="{FF2B5EF4-FFF2-40B4-BE49-F238E27FC236}">
                <a16:creationId xmlns:a16="http://schemas.microsoft.com/office/drawing/2014/main" id="{C75F8F40-D1B4-4189-9B4C-ED198E4DD8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05C5E2B1-2793-4B8D-B158-73E9D434BC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Finanțe finanțe</a:t>
            </a:r>
            <a:endParaRPr sz="850"/>
          </a:p>
        </p:txBody>
      </p:sp>
      <p:sp>
        <p:nvSpPr>
          <p:cNvPr id="57" name="Shape 55">
            <a:extLst xmlns:a="http://schemas.openxmlformats.org/drawingml/2006/main">
              <a:ext uri="{FF2B5EF4-FFF2-40B4-BE49-F238E27FC236}">
                <a16:creationId xmlns:a16="http://schemas.microsoft.com/office/drawing/2014/main" id="{C3875133-473D-417A-B867-57AA3BC099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CB92A209-B646-41B5-82A2-79D03A090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71B360B2-1957-4C46-B605-AE636B5812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impozitele pe taxe</a:t>
            </a:r>
            <a:endParaRPr sz="850"/>
          </a:p>
        </p:txBody>
      </p:sp>
      <p:sp>
        <p:nvSpPr>
          <p:cNvPr id="60" name="Shape 58">
            <a:extLst xmlns:a="http://schemas.openxmlformats.org/drawingml/2006/main">
              <a:ext uri="{FF2B5EF4-FFF2-40B4-BE49-F238E27FC236}">
                <a16:creationId xmlns:a16="http://schemas.microsoft.com/office/drawing/2014/main" id="{0DAEA467-92AD-4FBA-A7D7-843C5F2A4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5650992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61" name="Shape 59">
            <a:extLst xmlns:a="http://schemas.openxmlformats.org/drawingml/2006/main">
              <a:ext uri="{FF2B5EF4-FFF2-40B4-BE49-F238E27FC236}">
                <a16:creationId xmlns:a16="http://schemas.microsoft.com/office/drawing/2014/main" id="{0F892135-D4FB-4407-A7F2-3F62E8BCB5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5513832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62" name="Text 60">
            <a:extLst xmlns:a="http://schemas.openxmlformats.org/drawingml/2006/main">
              <a:ext uri="{FF2B5EF4-FFF2-40B4-BE49-F238E27FC236}">
                <a16:creationId xmlns:a16="http://schemas.microsoft.com/office/drawing/2014/main" id="{E4825EC8-6179-414A-89C1-67D1CDC9EA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5678424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Recenzie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410999175"/>
      </p:ext>
    </p:extLst>
  </p:cSld>
</p:sld>
</file>

<file path=ppt/slides/slide5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D1FB73F-938A-4068-9ADD-9180029115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16E88A8-94D9-4E98-9740-58BFF5A0E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EF53AAB-6EA2-4208-8D8A-6A246E6248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A9FAD29-C845-417B-9490-7FC38C4802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păstrați inspecțiile și termenele în vedere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14A4D14-BA17-42FF-8989-5427886FB2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o caracteristică deosebit de importantă din lumea reală: aplicația poate arăta când expiră o inspecție a vehiculului.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A050720-AC3B-445E-958E-91192E126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datele de expirare, cum ar fi inspecțiile vehiculelor, pot fi stocate în înregistrarea flotei.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proprietarii pot identifica devreme ce vehicule vor necesita în curând inspecția.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acest lucru reduce riscul ca un vehicul să devină indisponibil într-un timp scurt.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această vizibilitate este deosebit de valoroasă pentru flotele mici.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7827782-5E2C-4FF2-AB32-CD99AE1C2B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mai mult decât gestionarea vehiculelor.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proteja disponibilitatea operațională.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90679197"/>
      </p:ext>
    </p:extLst>
  </p:cSld>
</p:sld>
</file>

<file path=ppt/slides/slide5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73F43C8-7301-4196-BDC5-F0A43EEE3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5B8DD6C-4FE3-4C88-B5BE-5F60E12492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07F853D-81E3-4A22-97F9-58CA57C30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BEF6B4D-95AF-4D96-99D8-26D0647E3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7946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Fleet + personal + loc de muncă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F1D1652-D7EB-4551-A6A1-1B14706F46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puterea constă în conectarea datelor.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3BD029E-E4E0-4D79-B06F-24187AD41D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job necesită o echipă, un vehicul şi o dată.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aduce aceste informații împreună.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proprietarii pot vedea mai repede dacă un loc de muncă planificat este realist cu resursele disponibile.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aceasta creează o adevărată fundație de planificare operațională – nu doar o listă de vehicule.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45FB6C62-83FF-43E3-B2E3-7148A26423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planificarea resurselor devine parte integrantă a fluxului de lucru al locurilor de muncă.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09429218"/>
      </p:ext>
    </p:extLst>
  </p:cSld>
</p:sld>
</file>

<file path=ppt/slides/slide5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4E348DF-BFAD-46AC-B0A6-01E37B5D1C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6464278-5509-489A-B210-7F6D1A445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6F73B9B-4840-440E-9703-A6DB50D2D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85B0341-BC03-4F73-800B-24D881BF76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Capitolul 11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814E4B4-2E30-4D5A-9EF1-CAF476B749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fișe de angajare și ziua mutării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1320954-67F7-41BA-89F8-0877DE36E3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angajații au nevoie de informații clare. MovePilot Pro pot genera documentație detaliată a locului de muncă ca PDF.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112256033"/>
      </p:ext>
    </p:extLst>
  </p:cSld>
</p:sld>
</file>

<file path=ppt/slides/slide5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D7288D3-166C-4CE3-BBB9-D43C66971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D8AE3F1-9FEE-48BE-8148-159C0B1173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9B9D499-6AC8-4710-BCF5-F1BFC84E3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CB918D8D-CE9D-42CC-81AF-5A4265DE11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fișe de locuri de muncă pentru angajați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AA0FF5A-A5EF-4E7D-BD1E-B2ECDD30FB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nu doar o adresă – toate informațiile relevante necesare pentru a-și desfășura activitatea.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F33749D-CDD6-4A17-AD2E-FAC543745B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client și persoană de contact.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numărul de telefon, e-mail și canalele de contact.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tode de colectare și destinație cu podea, lift, parcare și traseu.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data, detaliile de atribuire, personalul, vehiculele și notele importante.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inventarul, fotografiile și informațiile suplimentare pot susține pregătirea.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0AF52D9-8BAD-4C4E-A642-9C19BE515F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mai puţine întrebări.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 mai bună pregătire.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 zi de mişcare mai lină.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047920851"/>
      </p:ext>
    </p:extLst>
  </p:cSld>
</p:sld>
</file>

<file path=ppt/slides/slide5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D51F027-81FC-4BF6-A84C-AC9ADDB879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92D2D71-585A-4E8C-8ADF-3C1B1BB774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58F75FB-40E8-4843-8AD8-54807A7BBA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06FA097-02FC-4D05-B74A-474B899175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liste de verificare zilnice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FFCCF3E-8BC8-4B46-9DD9-50D69AC268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preparatul devine repetabil și controlabil.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BCE1AF4-D8CD-4941-83E6-1FFAD2C906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verifica vehiculele, păturile și uneltele.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confirmat cu clientii prin telefon sau WhatsApp.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check options de parcare și etaje.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include documente vamale pentru locuri de muncă transfrontaliere.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4c7f3e87d1af45f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352A6D71-D1B0-4A25-82B8-27478E7E7C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A058ECAD-D8CE-46D5-9887-1D93DD2619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Lista de verificare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53CD2802-8F47-4E4D-8B2C-C92F687233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09FE4D14-5610-410D-BF71-77172B55AD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pregătire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C555D603-5D4B-45CD-BEE0-ED541A7382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8F6AA8C3-8933-413D-AB8C-6F99AC014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Echipă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778760530"/>
      </p:ext>
    </p:extLst>
  </p:cSld>
</p:sld>
</file>

<file path=ppt/slides/slide5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A09F147-47C7-4783-A198-AEE5B8EEBC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669905D-DC7D-44B5-B368-B1ADC406E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5E68794-922A-45DC-B8F4-FC1B8D8A73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B93D6B7-7D6B-44D0-B38E-ACFEA6014B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 ce contează acest lucru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E2AC0D9-12BE-4098-B51E-F1A892034F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deplasarea zilei determină satisfacția și profitabilitatea clienților.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52D8326-B772-46AB-8263-ED4984E3A3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lipsa informațiilor provoacă întârzieri.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abilitățile neclare duc la întrebări.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preparatul incomplet poate crește costurile.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 fișă de locuri de muncă structurată ajută la protejarea calității serviciilor.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AC69D35A-F9CE-4B55-BBF8-3BE006E65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planificarea bună protejează marjele, timpul și experiența clienților.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369064066"/>
      </p:ext>
    </p:extLst>
  </p:cSld>
</p:sld>
</file>

<file path=ppt/slides/slide5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F75C934-19C4-44F0-A3AF-6995720BDA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B6FFFEE-8E34-4815-80A0-08A2AEB10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ACAA058-62AD-4F62-8F17-BBFEE86FF5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7FAADD3-2FDD-4E74-99F4-BDAD96A52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capitolul 12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965DC4E-3EFA-4270-858A-A79F18956E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etichetele casetelor și revizuirea codurilor QR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F198D32-ACF2-48B6-8F35-CCB985665D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acoperă chiar și detaliile după mutare: casete cu locuri de muncă, cameră, conținut, prioritate, logo și QR cod.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192145521"/>
      </p:ext>
    </p:extLst>
  </p:cSld>
</p:sld>
</file>

<file path=ppt/slides/slide5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FA95DD9-CA59-431E-9706-2749827DB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3F64CD4-7365-4F64-9465-F84FBEB025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41B77BC-A114-4091-9756-2200FDD380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0054C81-A1D0-41AA-BF2A-F265A19AFF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etichete cu casete de marcă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04CED792-27E7-4735-9740-4AFBA3047D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labele fac ca eticheta sa fie vizibila – pentru client, in depozitare si in timpul despachetarii.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376c5fbe0ec410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622886" y="1719072"/>
            <a:ext cx="2961468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92AB8CC5-F6B4-4932-BFDC-5649EF4E20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exemplu care prezintă detalii despre companie, numărul de casetă, camera, conținutul, prioritatea și secțiunea de recenzii.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2095199323"/>
      </p:ext>
    </p:extLst>
  </p:cSld>
</p:sld>
</file>

<file path=ppt/slides/slide5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228A263-DCDE-4C79-AC03-1B05EE065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02D07FA-8D23-468C-A5DB-B90FE8EE93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4C11160-AB49-4DD5-89EA-FCBE511348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5D093EC-C100-44BE-A467-E8B31AC80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 casete cu casete ca instrument de proces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DACDB1C-8799-42A1-B44C-1EA396B6E0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etichetele nu sunt doar atractive – ele previn amestecurile.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1AAA72E-6C6F-49DF-BA22-6E947EC98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 tuturor cutiilor pot fi repartizate la un loc de muncă.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cameră, conținut și ajutor prioritar în timpul încărcării, transportului și despachetării.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logo-ul companiei întărește o impresie profesională.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QR codurile se pot conecta la recenzii, la site-ul web sau la informații suplimentare.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06454B76-24E6-4468-AB04-B5D2BB0C7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 mică etichetă poate consolida loialitatea față de organizare, brand și client în același timp.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43453183"/>
      </p:ext>
    </p:extLst>
  </p:cSld>
</p:sld>
</file>

<file path=ppt/slides/slide5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A0CF3F1-F51A-427C-BFC9-171ECBEE72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98262BB-9CD6-4B40-9880-71B8057041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511B83C-AC3A-416D-903B-69E13BC5A3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59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88304C7-39D4-44A6-84CC-19A847A58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QR coduri pentru recenzii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1F0EBE3-66F6-409B-819A-327D090783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marketingul începe automat după mutare.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13AC2A6-BCE3-4CF4-9F64-93DAFA18F0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codul QR poate face legătura cu Google Reviews, Trustpilot sau la pagina de revizuire proprie.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clienții sunt îndemnați să lase o recenzie imediat după o mișcare reușită.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recenziile construiesc încredere, vizibilitate și noi achiziții de clienți.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conectează documentele operaționale cu valoarea de marketing.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E24C5C5-DFD3-444B-AEE9-56F992C0B4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 aproape fiecare cutie poate deveni un ambasador liniștit al mărcii.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143094413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2E2783A-24E4-4507-8B3B-104F6C2B30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4F01B20-44E5-4827-833F-FE817520F8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4DF310A-B9DF-4922-8683-C7557A4542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CC143BB-06E8-47CC-A0A0-9667D9513A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ideea centrală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1793DB78-3C02-4943-B75C-0B30B3893B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tot ceea ce aparține împreună într-o operațiune în mișcare ar trebui să lucreze, de asemenea, împreună într-o singură aplicație.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72597279-6C69-4F29-AF97-9F7A36B559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tii, adresele, contactele si istoricul raman conectati.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datele sondajului se diminuează direct în calculele inventarului, volumului și prețurilor.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locurile de muncă sunt legate de personal, vehicule, documente și locații de depozitare.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ndințile, facturarea, finanțele și rezumatele fiscale închid procesul.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B336C3AD-530A-4D67-AE67-7273B84293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intra oara in cate.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foloseşte peste tot.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documentează profesional.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807371477"/>
      </p:ext>
    </p:extLst>
  </p:cSld>
</p:sld>
</file>

<file path=ppt/slides/slide6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A5D277B-0495-46A3-9B79-B9D73D496B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318D015-A79D-4585-878A-3A2333025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3C0932F-B943-4FDA-A3FF-286B503E6A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CFE5D82-C5CC-4348-8AB9-63350C4A8A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Capitolul 13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432913D-6A43-4803-BCD0-8359CB7A2B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 gestionarea depozitării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1B151DE-7662-443B-95E8-7BB3ACC0B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multe companii în mișcare stochează mobilier, cutii sau înregistrări. MovePilot Pro poate gestiona aceste elemente într-un mod structurat.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268823007"/>
      </p:ext>
    </p:extLst>
  </p:cSld>
</p:sld>
</file>

<file path=ppt/slides/slide6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3E95F3C-4229-45E5-8C34-352454BF54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D3D6CDE-C8CB-4C69-9B98-7C9CD62A24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29F3647-29B8-4CF0-A570-5D345DD68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66DA795-47E8-4B77-99A8-6AFB00A20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prezentare generală de stocare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030C3DE-83D3-44D6-A3A6-2655378FF9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articolele stocate rămân legate de client, volum și locație.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94F583B-6B2D-447A-AE60-DC238A79AE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lementele active și eliberate pot fi vizualizate separat.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 și numărul de articole stocate sunt vizibile.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referințele clienților și ale locației fac elementele mai ușor de găsit.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pensiile și statutul sprijină planificarea.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e0b8566db24f05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BB5B1F30-98C0-4C82-8C4F-3C2A1DC17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5A1EB12E-B823-4D05-AE2C-08F4EDC17F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activ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577C059C-B7DC-4314-B70E-855CAD1B90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A79746E6-B262-48D9-82D1-4664463208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volum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587C24EA-6D59-4EC4-8637-A765415D80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DBE676DB-F30D-4CD3-95A6-46A1801EF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Locație de amplasare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786954684"/>
      </p:ext>
    </p:extLst>
  </p:cSld>
</p:sld>
</file>

<file path=ppt/slides/slide6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A1D42A4-E4A5-438E-84B2-338EE942D4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7C18692-49DF-489C-B3E0-4DEED0CBAC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8A7D8553-6850-4035-9CA5-2BCD9EF00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521A2FC-B48E-4CD6-90AC-CB5E2F9819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locații de stocare – nu memorie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EBE7369-16DB-4F66-B384-EEE9086AEC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fiecare element este structurat de client, element, locatie de depozitare, volum si stare.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c0f99f8f11649d2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C4BBBF0C-1914-475F-8190-F397E49CB0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stocarea nu este doar documentată – devine ușor de gestionat.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825315995"/>
      </p:ext>
    </p:extLst>
  </p:cSld>
</p:sld>
</file>

<file path=ppt/slides/slide6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164A340-E59F-4A6C-8E6D-9E27FACA2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A66B07D-6980-433B-901E-831917EFEC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F080DF2-7EAD-44BD-948A-59F55A7334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ACC6C1A-3A26-47E4-B3A6-4AA9D8491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 ce gestionarea stocării este un avantaj competitiv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263DA57-5830-4A69-AFBA-E5652C30D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multe întreprinderi mici pierd timp, deoarece datele de stocare nu sunt întreținute în mod corespunzător.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E8100AD-6DE9-47E3-98A9-C38C37C6BC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lementele clienților pot fi găsite mai repede.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 Volumul suportă planificarea capacităților și facturarea.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mișcările de depozitare devin mai ușor de urmărit.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sturile profesionale de stocare construiesc încredere cu clienții și partenerii de afaceri.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57904C62-35D1-4294-9F2E-62FCB5CACE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pe măsură ce depozitarea crește, structura devine esențială.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409853859"/>
      </p:ext>
    </p:extLst>
  </p:cSld>
</p:sld>
</file>

<file path=ppt/slides/slide6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DF5A022-E0CB-409F-8191-9001DAAC71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928C89E-5608-4CEF-84A6-CF2CEB334F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1E22843-3E34-4238-AD0C-57680F491E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ED614BBC-AF5F-4C92-A249-226CF193C7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tac-ul 14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3EFF170-A2EF-4555-85E0-7F2A297FC0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finanțe și flux de numerar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9E84CB1-50BE-4B14-B115-DEA4B0CA2D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susține nu numai activitatea la fața locului, ci și vizibilitatea asupra veniturilor, a creanțelor și a cheltuielilor restante.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143684493"/>
      </p:ext>
    </p:extLst>
  </p:cSld>
</p:sld>
</file>

<file path=ppt/slides/slide6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21D46E4-931E-4710-9D9F-97DE1060C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BE2BF5E-2E5E-4453-9505-EACCF222F4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EA952BF-B29A-4A44-8788-5E62E4CB9B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A16D8BC-89CB-47F6-B226-54EF6A15A6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prezentare generală financiară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1D42A12-8FE0-47FB-8F12-41DF45879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tii pot vedea venituri, facturi restante, cheltuieli si profit estimat.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EA9A8C4-9E9A-46C7-B50C-62AF2FA70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veniturile plătite și facturile restante sunt afișate separat.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pot fi înregistrate cheltuieli și chitanțe.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profitul estimat, impozitul pe input și veniturile sunt afișate pentru perioada selectată.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CSV exportul sprijină prelucrarea ulterioară.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2a4b92d5050438e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07C9528A-D78B-4C19-8FC4-27DA55B40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ACBD7CFB-B9DB-4F20-815B-6E7D005331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Venituri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C37B31F0-DB6C-478F-9175-E6F97D592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91160F28-2304-4874-BE07-61C1F55E51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Cheltuieli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47A4E151-22CA-48AB-A2BC-99C84BA5D0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2CCD0ACA-BD99-457B-B958-E42E2F536B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exportul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117770962"/>
      </p:ext>
    </p:extLst>
  </p:cSld>
</p:sld>
</file>

<file path=ppt/slides/slide6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A3BEE7BA-080E-4E52-80E0-1296A0560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096AF42-EEC8-4935-826C-4CEE88C3C6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0AAA3A7-17E9-479A-B430-F50D80FBA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5C330F2-4120-44D1-BD40-7D083D88EC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face vizibile facturile restante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9C9F922-F1AC-4998-B82E-825C5746C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abilitățile pot fi gestionate numai atunci când sunt vizibile.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cce006c6d25543d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3309323" y="1719072"/>
            <a:ext cx="5588593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97731D4E-937E-46CD-84AB-7AC320A486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vă ajută să urmăriți plățile și sumele restante.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2140278404"/>
      </p:ext>
    </p:extLst>
  </p:cSld>
</p:sld>
</file>

<file path=ppt/slides/slide6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AF53118-092A-4415-A458-B3BD47425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960953A-D393-45AC-AFE0-7072E0FCF5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D8DA7BB-C054-46A8-8A58-836D4C947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1C97A01-AAD3-4265-913B-2D5D28B651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fluxul de numerar începe cu vizibilitatea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DC3F152-3541-4348-99B5-B13FC7B99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companiile mici în mișcare, în special, au nevoie de o imagine de ansamblu zilnică simplă.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E2266BA-AD11-4CD8-9B42-0679666DDE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ce facturi sunt restante?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ce venituri au fost plătite?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ce cheltuieli s-au suportat?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cum se dezvoltă luna?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ce date trebuie trimise ulterior consilierului fiscal sau echipei de contabilitate?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E57FF56-6B5A-4642-AFB0-907B9281C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aplicația nu înlocuiește contabilitatea – pregătește informațiile mai eficient.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187117815"/>
      </p:ext>
    </p:extLst>
  </p:cSld>
</p:sld>
</file>

<file path=ppt/slides/slide6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CA61614-C175-4182-9A8C-7EF5F15185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8BE86D1-6E3C-4C75-A5FC-AD4BF2256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49E1E4F-BB3D-4AB2-9BAE-8B09D1D28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F5B62522-DE13-4D87-A5DD-E0D46C3E17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capitolul 15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D1DFF66-F60C-492B-939E-03FFD0A475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sumul fiscal și exporturile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4F46054-D985-43E2-8C58-3D98EC2ED9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vizualizarea fiscală pregătește VAT, impozitul pe input, impozitul pe fianța de plătit și exporturile – fără a înlocui consultanța fiscală profesională.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337565786"/>
      </p:ext>
    </p:extLst>
  </p:cSld>
</p:sld>
</file>

<file path=ppt/slides/slide6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158394C-5991-4233-87B2-A199E493B4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0B799DA-97A7-4B60-9E75-ECDEBBFA90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BEFD15B-F73A-4E50-8A0F-9CF77D8A5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69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A1E485C-867A-4F5E-93BC-1870B5C674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sumul fiscal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4121E7F-8604-4480-962E-0EB35A52FC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afișează impozit net, brut, VAT, de intrare și impozit de plătit.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AE15FDD-B576-459B-B15F-21D398553C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perioadele pot fi vizualizate lunar sau trimestrial.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VAT și impozitul pe input sunt consolidate în mod clar.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CSV exportul susține pregătirea pentru contabilitate și consilierii fiscali.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pregătirea DATEV poate fi configurată în setările companiei.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52aaca5de424f1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2B4CA09B-0C74-455D-817B-C956DC159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063CC0B5-C5C2-41BD-A034-2065265B0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Net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4E7334C1-4D9F-4CEF-96C1-232D7ADA72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61894A1D-9837-442D-8164-9181C62DBA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VAT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E5C366E9-65FF-421A-8823-CE3493D981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6577F758-64DF-4E10-BD6C-0F2A13D4C5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DATEV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268611461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0FF1565-D663-4A90-A0F9-96A070408B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F7BFC66-0734-4EC1-90B3-4B80D63505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EB0B8A1-280D-414B-B528-52483DA5C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9B04AA1-C097-41BD-929F-8A1352B9EB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pentru cine este aplicația concepută?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CC76633-08F5-4BDB-BBBF-75CDC0ABFA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 fost construit MovePilot Pro pentru afaceri reale în mișcare – nu procese abstracte de birou.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BC4DEDA3-CAAC-46E8-8436-7A5CCCE221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itoare proprietari de unicități și echipe mici care doresc o prezență mai profesionistă.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în creștere a companiilor în mișcare, cu mai multe locuri de muncă, vehicule și angajați.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companiile care doresc să digitalizeze sondajele, cotațiile și documentația.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lile care doresc structura la nivelul clientilor, depozitarea, flota, finantare si inregistrari.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312B601E-5F66-49FF-8573-E5B0D096EC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este deosebit de puternic oriunde administrația birourilor și programarea operațională trebuie să lucreze mână în mână.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510754523"/>
      </p:ext>
    </p:extLst>
  </p:cSld>
</p:sld>
</file>

<file path=ppt/slides/slide7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B9452C7D-A585-4523-840E-4D92605BDC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D844CA14-C6D9-45E8-95BA-B2B0C08FB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706C087-A956-44DC-9666-14A541F25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2185AB8-8245-4BB9-917B-3622230532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o distincție importantă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3F76B3C-92DA-4264-B26F-FA54D32D9A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nu înlocuiește consultanța fiscală profesională sau depunerea directă ELSTER.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F0593F7-EAA6-4664-B808-8CE74599BC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aplicația pregătește totaluri și date.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fiecare companie rămâne responsabilă pentru verificarea informațiilor fiscale obligatorii.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exporturile DATEV şi CSV sunt destinate prelucrării ulterioare.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această distincție clară construiește încredere și evită așteptările false.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926766D-D9A4-4181-92A9-842A5DE49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 imagine de ansamblu practică – nu sfaturi fiscale.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557275056"/>
      </p:ext>
    </p:extLst>
  </p:cSld>
</p:sld>
</file>

<file path=ppt/slides/slide7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F5CE21B-5560-4C47-B9A9-AB3A57967C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392521FB-8A52-496C-AFC9-23C9C0C25E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6AC25EF-21C6-497B-91FF-17B491CC5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5FC14C68-D30C-494C-B1E5-BC09B3D0A9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66928"/>
            <a:ext cx="10789920" cy="51206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30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date fiscale din locuri de muncă reale</a:t>
            </a:r>
            <a:endParaRPr sz="30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4029606-5EC9-4B3D-A346-7E345A3D6A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45920" y="1115568"/>
            <a:ext cx="8961120" cy="3474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350">
                <a:solidFill>
                  <a:srgbClr val="66716A"/>
                </a:solidFill>
                <a:latin typeface="Aptos"/>
                <a:ea typeface="Aptos"/>
                <a:cs typeface="Aptos"/>
              </a:rPr>
              <a:t>taliul se bazează pe locuri de muncă, plăți și cheltuieli în perioada selectată.</a:t>
            </a:r>
            <a:endParaRPr sz="1350"/>
          </a:p>
        </p:txBody>
      </p:sp>
      <p:pic>
        <p:nvPicPr>
          <p:cNvPr id="15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943861fde10427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4533138" y="1719072"/>
            <a:ext cx="3140964" cy="4187952"/>
          </a:xfrm>
          <a:prstGeom xmlns:a="http://schemas.openxmlformats.org/drawingml/2006/main" prst="rect">
            <a:avLst/>
          </a:prstGeom>
        </p:spPr>
      </p:pic>
      <p:sp>
        <p:nvSpPr>
          <p:cNvPr id="8" name="Text 5">
            <a:extLst xmlns:a="http://schemas.openxmlformats.org/drawingml/2006/main">
              <a:ext uri="{FF2B5EF4-FFF2-40B4-BE49-F238E27FC236}">
                <a16:creationId xmlns:a16="http://schemas.microsoft.com/office/drawing/2014/main" id="{96CABF07-91F4-4FE1-B4F6-281F4FFC9A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20240" y="6071616"/>
            <a:ext cx="8321040" cy="25603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1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activitatea operațională devine o analiză pregătită.</a:t>
            </a:r>
            <a:endParaRPr sz="1150"/>
          </a:p>
        </p:txBody>
      </p:sp>
    </p:spTree>
    <p:extLst>
      <p:ext uri="{BB962C8B-B14F-4D97-AF65-F5344CB8AC3E}">
        <p14:creationId xmlns:p14="http://schemas.microsoft.com/office/powerpoint/2010/main" val="165482122"/>
      </p:ext>
    </p:extLst>
  </p:cSld>
</p:sld>
</file>

<file path=ppt/slides/slide7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637D140-DE10-4E78-A447-B9636D6AC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C144725-C11B-46B9-9C96-5ED3CD435F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DF154E2-E4CD-43CB-9532-CDB349891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3AACCB0A-F571-45DD-AFB0-9090F6D3B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tacticul capitolului 16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FEDB023-52CD-46D8-A86A-C53884E8EB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companie, branding și personalizare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BD6DA2F-18BB-43EC-A6BA-F358DC2E48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a tuturor companii ar trebui să fie capabilă să se adapteze MovePilot Pro la propriul brand.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2117425493"/>
      </p:ext>
    </p:extLst>
  </p:cSld>
</p:sld>
</file>

<file path=ppt/slides/slide7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7624B5A-5ABF-4BC6-8F01-233FAA35E8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99B72BB-DF58-4644-82DC-F98C4ED0F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F3020998-BD7D-42C7-A29D-0CA7FE274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DF07AED4-C7F9-400F-9117-5AB64CCFA1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setări ale companiei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83B08E4-F7A3-44E3-8316-94361035F2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log, culorile, prețurile, documentele și detaliile companiei sunt gestionate la nivel central.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1FE98DA-CC09-4D69-83D2-EBD71B121D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propriile detalii ale companiei oferă baza pentru documente.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log și culori susțin designul tău corporativ.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pot fi configurate fundațiile și documentele de stabilire a prețurilor.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un asistent de configurare te ajută să începi.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0af4e14aec141c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680835" y="804672"/>
            <a:ext cx="4011930" cy="534924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407F9D66-1260-424A-A4F0-2F237B579A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86A6F5A5-37AE-4CBF-A24C-8E7C7D1B5E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Logo-ul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C748FB22-D4BC-4E80-B4EA-4A8095E59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72F0CA0A-77C2-46DB-82E2-6021784312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culori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4A35F24E-081D-4D96-A3A1-89F4A1520D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3A7F2B64-D916-419C-BFD9-17A5D95A6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Documente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392114369"/>
      </p:ext>
    </p:extLst>
  </p:cSld>
</p:sld>
</file>

<file path=ppt/slides/slide7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CB512EB9-E388-4F61-ACD7-E0D44B4D9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5AEB03F-38EA-467C-812A-65DCA6158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982C44D-12AF-45CA-A6FC-C222B377F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2B19B6F-6385-46E6-9F22-0A4120CB4E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documente profesionale în propriul design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900DA959-78CB-4050-9F06-9535C7BE2D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software-ul ar trebui să vă consolideze brandul – nu să-l ascundă.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D3CFF26-C6A7-473A-8055-91C91C031E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PDFs poate fi creat cu logo-ul și detaliile companiei.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le culorile și documentele suportă o prezență consistentă a mărcii.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tii primesc mai multe cotatii profesionale, contracte si facturi.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labele și codurile QR pot deveni, de asemenea, parte a identității mărcii.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E3CE5DC-53DF-437A-96B9-56E3556417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devine un instrument în cadrul propriului design corporativ.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95982297"/>
      </p:ext>
    </p:extLst>
  </p:cSld>
</p:sld>
</file>

<file path=ppt/slides/slide7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DACFF48C-CC9A-46DB-923D-CD9A631486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9DE85C1-6FBD-448D-9BF1-1C54B11F59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EDAB434-835D-43CD-8061-31F57B746E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F1607D6-7267-419A-8731-D7B3D7846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protectia datelor si controlul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FE7FF33-6C4B-4DA7-A480-4538796D7C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o afacere profesionista are nevoie de control asupra datelor si serviciilor sale.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419A03F-9FDC-4318-AB75-C4F2BD89A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datele sunt organizate pe dispozitiv și pot fi copiate.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caracteristicile AI pot fi utilizate opțional cu propriile taste API.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companiile decid ce servicii externe folosesc.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aplicația este concepută pentru uz practic și evită complexitatea inutilă.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C0B7EA0-B62B-4F83-96F5-903590995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controlul este un punct de vânzare – mai ales atunci când se manipulează datele clienților.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076703397"/>
      </p:ext>
    </p:extLst>
  </p:cSld>
</p:sld>
</file>

<file path=ppt/slides/slide76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17A1BD0C-94EC-4AD5-AF06-467293578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ED9E83C-60E8-4D42-91C4-2102749D31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70BF703-5BDB-45DC-A464-5790ECA5C6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436BF73-71FC-4962-99FF-1B58341BD8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Capitolul 17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B4A795E-E71A-4AAF-A103-AE64791961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și tehnologii moderne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2A3F862-99F9-4ED5-9605-45EDA74148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combină software-ul de afaceri tradițional cu captură modernă, analiza foto și suportul AI opțional.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528191804"/>
      </p:ext>
    </p:extLst>
  </p:cSld>
</p:sld>
</file>

<file path=ppt/slides/slide77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B13EE10-9E7A-48C0-BE8A-CD0D77881C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247E82A9-27E7-4346-89E0-560B0A1CB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920E6D30-F523-497F-86AE-FC1E02E5B2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DEB2C8E-561D-4322-B7FB-8170E8244D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în cazul în care adaugă valoare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5CE0A54-9AB7-4D31-B39F-140F4CAF6A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ar trebui să reducă munca – nu să servească drept decor.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9DE4C321-EE27-4212-9BAC-126764834C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fotografiile de inventar pot fi analizate și integrate în fluxul de lucru.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OpenAI sau Google Gemini poate fi utilizat opțional cu tasta proprie API.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companiile păstrează controlul asupra serviciilor pe care le folosesc.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susține sondajele, inventarul și documentația; nu înlocuiește revizuirea profesională.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6D808FB0-CB6F-4BE1-BCE5-A87D4F920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AI ca pe un buzzword.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ca suport practic al AI.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2006329816"/>
      </p:ext>
    </p:extLst>
  </p:cSld>
</p:sld>
</file>

<file path=ppt/slides/slide7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32A94F8-9B6C-44B6-8F29-5420F5D5D5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2798C19-E314-400C-B6A1-354551DE4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363127B-4CA6-4B12-AB25-5A22D87D0F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1567833-DAA9-414E-9777-4BD6D7F54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LiDAR, RoomPlan și AI lucrând împreună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5DA0E3FA-1790-459E-8613-157138E135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cea mai mare valoare apare atunci când captarea, inventarul și costurile sunt conectate.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ADF27972-6ECE-4A3F-BA73-7C7A4D8FB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RoomPlan înregistrează camerele spațiale.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Fotografiile adaugă detalii și obiecte neobișnuite.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intura și volumul se hrănesc cu planificarea și stabilirea prețurilor.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jobul rămâne trasabil digital de la început până la sfârșit.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e66d25c139440b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3342"/>
            <a:ext cx="5029200" cy="3771900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351A9533-99FB-4D2A-B9A8-AC8B818855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7A56B3B0-A8A4-49CD-AB36-7CFDC9BF69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LiDAR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0AC03B28-2430-44D7-8FDC-305A440EDA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625DDC02-1551-42DA-8AD9-E1BE56AA73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46A1F9A1-C11A-4B85-9221-1A17829815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7A1A56CD-2829-4C93-B8E0-169917661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Inventarism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949186992"/>
      </p:ext>
    </p:extLst>
  </p:cSld>
</p:sld>
</file>

<file path=ppt/slides/slide7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544C411-4BA7-4F77-8B00-956099472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E03A0997-0DDF-498A-8839-FACD530F5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C39B8A2-0C5F-42EE-9F3F-1E73FA287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79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D6726F4-3799-4DE2-BEBB-2C040250EB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tehnologie care deservește afacerea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36D4F85-7486-4C49-B399-9D53F354A1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utilizează caracteristici moderne fără a copleși utilizatorii cu tehnologie.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32DC8AAA-5250-47D1-9631-9EC14D95B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angajații nu văd „tehnologia” – experimentează un flux de lucru mai bun.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scanările 3D, fotografiile, inventarul, prețurile și documentele rămân într-un singur proces.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rezultatul este mai puțin rememorare și o mai mare încredere în planificarea.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aceasta este digitalizarea care este folosită cu adevărat în munca de zi cu zi.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71E15DFB-28AB-40E8-B34D-C82743B5A2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software-ul bun nu se simte complicat.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face munca complicată mai ușoară.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64735067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502B06F-BFFE-4D4A-9719-65BDEEE5BB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FD445E84-9D51-4118-86BA-A4776D8EA5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759568CF-F248-4023-ABA9-9064D9D0E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29723EC6-4D16-407B-ACC1-9C3F1E10AE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489204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încercați-l gratuit timp de 3 zile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173FA0F-61E5-403C-9342-C531379425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475488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utilizatori noi pot testa aplicația în operațiunile de zi cu zi înainte de a lua o decizie.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8EB0D9F-8D9C-4A0F-B36E-A807AE903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94560"/>
            <a:ext cx="4572000" cy="32918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procesul este suficient de scurt pentru o decizie rapidă, dar suficient de lungă pentru a oferi o impresie realistă.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în doar câteva zile, o companie poate adăuga clienți, poate revizui prețurile, poate crea locuri de muncă și documente de testare.</a:t>
            </a:r>
            <a:endParaRPr sz="1450"/>
          </a:p>
          <a:p xmlns:a="http://schemas.openxmlformats.org/drawingml/2006/main">
            <a:pPr marL="0" indent="0">
              <a:buNone/>
            </a:pPr>
            <a:r>
              <a:rPr sz="14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valoarea nu vine din citirea despre ea, ci din încercarea ei în propriul flux de lucru.</a:t>
            </a:r>
            <a:endParaRPr sz="1450"/>
          </a:p>
        </p:txBody>
      </p:sp>
      <p:pic>
        <p:nvPicPr>
          <p:cNvPr id="22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f629ef64f4b4fdf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172200" y="1594914"/>
            <a:ext cx="5029200" cy="3768757"/>
          </a:xfrm>
          <a:prstGeom xmlns:a="http://schemas.openxmlformats.org/drawingml/2006/main" prst="rect">
            <a:avLst/>
          </a:prstGeom>
        </p:spPr>
      </p:pic>
      <p:sp>
        <p:nvSpPr>
          <p:cNvPr id="9" name="Shape 6">
            <a:extLst xmlns:a="http://schemas.openxmlformats.org/drawingml/2006/main">
              <a:ext uri="{FF2B5EF4-FFF2-40B4-BE49-F238E27FC236}">
                <a16:creationId xmlns:a16="http://schemas.microsoft.com/office/drawing/2014/main" id="{FB6A2BBA-0A57-4AAF-B0E0-A42ED0623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36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7">
            <a:extLst xmlns:a="http://schemas.openxmlformats.org/drawingml/2006/main">
              <a:ext uri="{FF2B5EF4-FFF2-40B4-BE49-F238E27FC236}">
                <a16:creationId xmlns:a16="http://schemas.microsoft.com/office/drawing/2014/main" id="{244E820B-C6F7-4CAA-9B1A-BE47A1F18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733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nu există teorie</a:t>
            </a:r>
            <a:endParaRPr sz="850"/>
          </a:p>
        </p:txBody>
      </p:sp>
      <p:sp>
        <p:nvSpPr>
          <p:cNvPr id="11" name="Shape 8">
            <a:extLst xmlns:a="http://schemas.openxmlformats.org/drawingml/2006/main">
              <a:ext uri="{FF2B5EF4-FFF2-40B4-BE49-F238E27FC236}">
                <a16:creationId xmlns:a16="http://schemas.microsoft.com/office/drawing/2014/main" id="{45F242A7-2841-4BE1-9AD6-2D170AD955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9">
            <a:extLst xmlns:a="http://schemas.openxmlformats.org/drawingml/2006/main">
              <a:ext uri="{FF2B5EF4-FFF2-40B4-BE49-F238E27FC236}">
                <a16:creationId xmlns:a16="http://schemas.microsoft.com/office/drawing/2014/main" id="{A94660A7-8AF0-4354-BDA7-B099E68B02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735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flux real de lucru</a:t>
            </a:r>
            <a:endParaRPr sz="850"/>
          </a:p>
        </p:txBody>
      </p:sp>
      <p:sp>
        <p:nvSpPr>
          <p:cNvPr id="13" name="Shape 10">
            <a:extLst xmlns:a="http://schemas.openxmlformats.org/drawingml/2006/main">
              <a:ext uri="{FF2B5EF4-FFF2-40B4-BE49-F238E27FC236}">
                <a16:creationId xmlns:a16="http://schemas.microsoft.com/office/drawing/2014/main" id="{114437C0-8521-4882-9CD3-2B4053035F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64040" y="6327648"/>
            <a:ext cx="16002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1">
            <a:extLst xmlns:a="http://schemas.openxmlformats.org/drawingml/2006/main">
              <a:ext uri="{FF2B5EF4-FFF2-40B4-BE49-F238E27FC236}">
                <a16:creationId xmlns:a16="http://schemas.microsoft.com/office/drawing/2014/main" id="{97B75A7A-DE1A-4905-8891-A09ED63274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73768" y="6414516"/>
            <a:ext cx="13807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încearcă-l acum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826745480"/>
      </p:ext>
    </p:extLst>
  </p:cSld>
</p:sld>
</file>

<file path=ppt/slides/slide80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EC36C19-5B41-4705-96A2-F390DE338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6746C308-0C08-4BBD-84CD-7BDE8D6BC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668A7C5B-3CAB-472A-921E-091C9A564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8B7E7DC4-4EB6-4515-8A99-45B048F67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exemplu practic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80EB164-C507-4326-A06C-43FC07052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o zi de lucru cu MovePilot Pro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68ECD474-C4CD-4E28-BF82-CD12D9FA45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următoarele diapozitive prezintă procesul nu ca o listă de caracteristici, ci ca un flux de lucru realist.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017678025"/>
      </p:ext>
    </p:extLst>
  </p:cSld>
</p:sld>
</file>

<file path=ppt/slides/slide8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3C4F33A-77F1-4AF6-BFAD-ACC95F7AA7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6AB8131-D21A-43C9-9CBF-38EBE1C27B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3D4E6EB-6C1F-4379-9C07-7242B97D2B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2A61782-3FFB-4BB4-B4DA-0D8611FCF6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 la primul contact la job confirmat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AC3E6360-11BB-4A8E-8E0C-2ED3E0B5C8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client sună – MovePilot Pro ghidează postul înainte pas cu pas.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A313EA51-F92F-45BD-BFE6-011066E7F3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0B08F675-8BD3-445A-96CA-8D7A4FAF24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Apelul de apel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B0CAEDD7-31D9-4323-92A7-C314A8B5C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731712F5-67C9-4AED-9911-A9F3B76C2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A8C78F25-674E-4EB6-A4D0-854352196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Creează client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77E3FFBB-8379-495B-84A9-576B7C2708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28F7ED38-A63F-4637-B153-90F648635C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16F6F732-0C9E-430F-AFDC-25EF7D1A41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adresați-vă adresa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D0838DB0-5EE4-463D-BBBC-4F34DB467C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AA4F46A4-1727-4240-BC45-61B8B7CF8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50B668BF-8B95-4454-B153-39AB34423B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stabilire a numirii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FA7485FA-FCAE-467E-8550-ACAAFC8F27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7DC0D40B-8364-42A3-A87A-A0D49C619D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64E781AF-1E8A-4325-87EE-04CC96E6F1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Sondaj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F9F50B40-160F-4074-92E1-91B0B3E9A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8BA0C317-8E93-4484-B87A-62063ED739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Fotografii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99328CDC-3133-429A-80B2-4514E9B99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63694F78-0395-4AEE-90F1-C5E0A1B34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A7EEB8A2-A7C0-4986-9561-73312E7DC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ED574B16-1ECF-419C-85DF-82C704530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5228CD98-FAB5-4EF2-A323-7F86EC387A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096FDA70-F588-4840-993C-5DF057CF85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Inventarism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47C92AD7-C1D1-42E1-8197-C425509137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F05DA67E-A0DC-421D-9FCD-8B85F5CE58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39E8D2CC-DF53-4864-8B0E-B99F612EEF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volum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F3976117-47DC-44B0-9847-75D8FF3C9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62C14215-2391-4C17-94E8-60DEF13660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876F30D7-A769-48F1-93F5-B5CD9CEE45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preț preț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E18DF692-84EE-4BEC-807B-B67B7A12F7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14ABCF28-A66F-4F69-BF16-4B2F41F082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quot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7099004B-5D33-459E-A565-0B68F07A0D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FE56F9B3-EED8-40F2-B7D5-C0ED5B0EF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D169816B-2E64-4C13-A0F9-0135C26931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Contractul contractual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F61CB8B3-1542-46ED-B40B-60BC559C9D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97F23552-8946-469D-8BC5-02573E0E7A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10BD998F-902F-4EEA-8B57-F75BC426FE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Semnătura Semnătură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E207A98E-1099-4D53-B885-4F4793D59D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503212B3-E245-4994-AD7C-339762D9C3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81878D36-1DA5-44CE-8732-85A8498430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planificare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E35130EB-146D-45A2-9AC8-19F911C84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CED9E0A1-E46B-4F3D-BAF6-3DF9C9D6F2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A5B6DFF3-76A5-44A2-A97B-63EB6CC967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foia de loc de muncă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880871617"/>
      </p:ext>
    </p:extLst>
  </p:cSld>
</p:sld>
</file>

<file path=ppt/slides/slide82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4300D93D-E0C8-4DC3-B50B-011FC014C9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A5E996E5-571E-4041-8743-032B5E6D5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B4BCE30-BA7A-455B-8B97-C62FA1A3D3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6E3FA7E-7C24-48DB-A41B-FCE0F8AACA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100584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mutarea zilei la revizuirea clienților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8B8BCC48-6F02-4309-B1A5-C6138C359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procesul nu se termină după finalizare – continuă să plătească, să analizeze și loialitatea clienților.</a:t>
            </a:r>
            <a:endParaRPr sz="1400"/>
          </a:p>
        </p:txBody>
      </p:sp>
      <p:sp>
        <p:nvSpPr>
          <p:cNvPr id="7" name="Shape 5">
            <a:extLst xmlns:a="http://schemas.openxmlformats.org/drawingml/2006/main">
              <a:ext uri="{FF2B5EF4-FFF2-40B4-BE49-F238E27FC236}">
                <a16:creationId xmlns:a16="http://schemas.microsoft.com/office/drawing/2014/main" id="{C99FF726-8DF3-472B-A691-00104FCD64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3FA7763D-A94C-4A19-9297-3F50DA800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clectează echipa</a:t>
            </a:r>
            <a:endParaRPr sz="85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993D3F2A-6D92-40BD-AC2A-827B0792A8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B6DE6D3D-133F-4FBF-8BD3-EFDAFD772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CB0AF249-DADE-4F61-B0CF-525E29F5CD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verifica autovehiculul</a:t>
            </a:r>
            <a:endParaRPr sz="850"/>
          </a:p>
        </p:txBody>
      </p:sp>
      <p:sp>
        <p:nvSpPr>
          <p:cNvPr id="12" name="Shape 10">
            <a:extLst xmlns:a="http://schemas.openxmlformats.org/drawingml/2006/main">
              <a:ext uri="{FF2B5EF4-FFF2-40B4-BE49-F238E27FC236}">
                <a16:creationId xmlns:a16="http://schemas.microsoft.com/office/drawing/2014/main" id="{9DF236AD-E4FF-4E20-91DA-1DD87EA77A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82AAC76C-2764-402F-8E4E-23F9FA9A31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425C79FF-1492-4FF2-A152-75AA537C2B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inspecții de urmărire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5D5D56E4-F28A-443C-9E2E-8DFFA5F18E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6" name="Shape 14">
            <a:extLst xmlns:a="http://schemas.openxmlformats.org/drawingml/2006/main">
              <a:ext uri="{FF2B5EF4-FFF2-40B4-BE49-F238E27FC236}">
                <a16:creationId xmlns:a16="http://schemas.microsoft.com/office/drawing/2014/main" id="{D6BACF0D-4B71-43FB-89B5-AF89E70F8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5923744C-C7BD-4EF0-A53D-8734FF67A4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deschisă? Work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3129A6DA-3A4B-440E-9B6E-68D13729EF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2743200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19" name="Shape 17">
            <a:extLst xmlns:a="http://schemas.openxmlformats.org/drawingml/2006/main">
              <a:ext uri="{FF2B5EF4-FFF2-40B4-BE49-F238E27FC236}">
                <a16:creationId xmlns:a16="http://schemas.microsoft.com/office/drawing/2014/main" id="{DFD607C7-7BEC-4E4C-9A0C-159899016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2606040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6AB95F8C-C8B8-4C1E-A324-DAC4C40678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2770632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navigarea</a:t>
            </a:r>
            <a:endParaRPr sz="850"/>
          </a:p>
        </p:txBody>
      </p:sp>
      <p:sp>
        <p:nvSpPr>
          <p:cNvPr id="21" name="Shape 19">
            <a:extLst xmlns:a="http://schemas.openxmlformats.org/drawingml/2006/main">
              <a:ext uri="{FF2B5EF4-FFF2-40B4-BE49-F238E27FC236}">
                <a16:creationId xmlns:a16="http://schemas.microsoft.com/office/drawing/2014/main" id="{DB5401FB-D9E4-4BF0-B22D-0155FEEF11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2" name="Text 20">
            <a:extLst xmlns:a="http://schemas.openxmlformats.org/drawingml/2006/main">
              <a:ext uri="{FF2B5EF4-FFF2-40B4-BE49-F238E27FC236}">
                <a16:creationId xmlns:a16="http://schemas.microsoft.com/office/drawing/2014/main" id="{09F6CEF4-9F2D-4171-9C71-1E36243A6A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Lista de verificare</a:t>
            </a:r>
            <a:endParaRPr sz="850"/>
          </a:p>
        </p:txBody>
      </p:sp>
      <p:sp>
        <p:nvSpPr>
          <p:cNvPr id="23" name="Shape 21">
            <a:extLst xmlns:a="http://schemas.openxmlformats.org/drawingml/2006/main">
              <a:ext uri="{FF2B5EF4-FFF2-40B4-BE49-F238E27FC236}">
                <a16:creationId xmlns:a16="http://schemas.microsoft.com/office/drawing/2014/main" id="{E3D6A37B-2D41-41D0-8E9F-204CCE3CD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4" name="Shape 22">
            <a:extLst xmlns:a="http://schemas.openxmlformats.org/drawingml/2006/main">
              <a:ext uri="{FF2B5EF4-FFF2-40B4-BE49-F238E27FC236}">
                <a16:creationId xmlns:a16="http://schemas.microsoft.com/office/drawing/2014/main" id="{8B5EFFCA-C25C-4A8E-82E2-A1CBCCAB0B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727F207C-17EF-489B-8861-8BECE7A27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mutarea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95433CEA-05CC-4FCC-AACB-4BB9FE6CE5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27" name="Shape 25">
            <a:extLst xmlns:a="http://schemas.openxmlformats.org/drawingml/2006/main">
              <a:ext uri="{FF2B5EF4-FFF2-40B4-BE49-F238E27FC236}">
                <a16:creationId xmlns:a16="http://schemas.microsoft.com/office/drawing/2014/main" id="{AD390463-F040-4E2C-B749-3F2C542C1D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DC77E7BD-BEA0-4B6E-B318-6D638C08E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are de depozitare</a:t>
            </a:r>
            <a:endParaRPr sz="850"/>
          </a:p>
        </p:txBody>
      </p:sp>
      <p:sp>
        <p:nvSpPr>
          <p:cNvPr id="29" name="Shape 27">
            <a:extLst xmlns:a="http://schemas.openxmlformats.org/drawingml/2006/main">
              <a:ext uri="{FF2B5EF4-FFF2-40B4-BE49-F238E27FC236}">
                <a16:creationId xmlns:a16="http://schemas.microsoft.com/office/drawing/2014/main" id="{50FB1FD4-0181-4633-B3A9-03C179578C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AD9C39AC-DDDB-4998-9BAB-A36D1DE459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A8A551CF-BF75-49B7-8EC1-87DC88EA1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Factură de afaceri</a:t>
            </a:r>
            <a:endParaRPr sz="850"/>
          </a:p>
        </p:txBody>
      </p:sp>
      <p:sp>
        <p:nvSpPr>
          <p:cNvPr id="32" name="Shape 30">
            <a:extLst xmlns:a="http://schemas.openxmlformats.org/drawingml/2006/main">
              <a:ext uri="{FF2B5EF4-FFF2-40B4-BE49-F238E27FC236}">
                <a16:creationId xmlns:a16="http://schemas.microsoft.com/office/drawing/2014/main" id="{7FE194F3-44E8-4618-9DB0-4C619BACF9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3712464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3" name="Shape 31">
            <a:extLst xmlns:a="http://schemas.openxmlformats.org/drawingml/2006/main">
              <a:ext uri="{FF2B5EF4-FFF2-40B4-BE49-F238E27FC236}">
                <a16:creationId xmlns:a16="http://schemas.microsoft.com/office/drawing/2014/main" id="{FDA8A60C-AA16-4E68-A673-E2582B95FF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3575304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4" name="Text 32">
            <a:extLst xmlns:a="http://schemas.openxmlformats.org/drawingml/2006/main">
              <a:ext uri="{FF2B5EF4-FFF2-40B4-BE49-F238E27FC236}">
                <a16:creationId xmlns:a16="http://schemas.microsoft.com/office/drawing/2014/main" id="{425F234C-BA6F-4868-A479-3530C2F0A6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3739896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Plata</a:t>
            </a:r>
            <a:endParaRPr sz="850"/>
          </a:p>
        </p:txBody>
      </p:sp>
      <p:sp>
        <p:nvSpPr>
          <p:cNvPr id="35" name="Shape 33">
            <a:extLst xmlns:a="http://schemas.openxmlformats.org/drawingml/2006/main">
              <a:ext uri="{FF2B5EF4-FFF2-40B4-BE49-F238E27FC236}">
                <a16:creationId xmlns:a16="http://schemas.microsoft.com/office/drawing/2014/main" id="{E9175519-A9FB-46DC-9DA5-8DD5C0710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060DB45D-4C53-48B1-9FD6-8007B119CC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Finanțe finanțe</a:t>
            </a:r>
            <a:endParaRPr sz="850"/>
          </a:p>
        </p:txBody>
      </p:sp>
      <p:sp>
        <p:nvSpPr>
          <p:cNvPr id="37" name="Shape 35">
            <a:extLst xmlns:a="http://schemas.openxmlformats.org/drawingml/2006/main">
              <a:ext uri="{FF2B5EF4-FFF2-40B4-BE49-F238E27FC236}">
                <a16:creationId xmlns:a16="http://schemas.microsoft.com/office/drawing/2014/main" id="{8D697C6F-CCEA-44D1-BB96-D0F797855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146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94696163-5019-4013-8E22-3641D34B4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974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952FEDC2-A399-417B-A63A-4FE8B0113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89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impozitele pe taxe</a:t>
            </a:r>
            <a:endParaRPr sz="850"/>
          </a:p>
        </p:txBody>
      </p:sp>
      <p:sp>
        <p:nvSpPr>
          <p:cNvPr id="40" name="Shape 38">
            <a:extLst xmlns:a="http://schemas.openxmlformats.org/drawingml/2006/main">
              <a:ext uri="{FF2B5EF4-FFF2-40B4-BE49-F238E27FC236}">
                <a16:creationId xmlns:a16="http://schemas.microsoft.com/office/drawing/2014/main" id="{2D069499-2B68-434E-97EE-87A76249FC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1" name="Shape 39">
            <a:extLst xmlns:a="http://schemas.openxmlformats.org/drawingml/2006/main">
              <a:ext uri="{FF2B5EF4-FFF2-40B4-BE49-F238E27FC236}">
                <a16:creationId xmlns:a16="http://schemas.microsoft.com/office/drawing/2014/main" id="{E13B0E15-85D0-45E8-AF2E-306057CD2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548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2" name="Text 40">
            <a:extLst xmlns:a="http://schemas.openxmlformats.org/drawingml/2006/main">
              <a:ext uri="{FF2B5EF4-FFF2-40B4-BE49-F238E27FC236}">
                <a16:creationId xmlns:a16="http://schemas.microsoft.com/office/drawing/2014/main" id="{99065C51-DCFA-4271-A3FC-45E71E2DFD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CSV</a:t>
            </a:r>
            <a:endParaRPr sz="850"/>
          </a:p>
        </p:txBody>
      </p:sp>
      <p:sp>
        <p:nvSpPr>
          <p:cNvPr id="43" name="Shape 41">
            <a:extLst xmlns:a="http://schemas.openxmlformats.org/drawingml/2006/main">
              <a:ext uri="{FF2B5EF4-FFF2-40B4-BE49-F238E27FC236}">
                <a16:creationId xmlns:a16="http://schemas.microsoft.com/office/drawing/2014/main" id="{56E38503-ADA7-4F9A-B061-5F951F3DC2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4" name="Shape 42">
            <a:extLst xmlns:a="http://schemas.openxmlformats.org/drawingml/2006/main">
              <a:ext uri="{FF2B5EF4-FFF2-40B4-BE49-F238E27FC236}">
                <a16:creationId xmlns:a16="http://schemas.microsoft.com/office/drawing/2014/main" id="{67CDC3AA-5B91-415C-AF9C-3FDA5CE4C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0FAC8CC0-B818-407B-B164-D9C9FCBC2C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37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Recenzie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4C14D899-9B08-41FB-A034-F7622245D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0" y="4681728"/>
            <a:ext cx="155448" cy="228600"/>
          </a:xfrm>
          <a:prstGeom xmlns:a="http://schemas.openxmlformats.org/drawingml/2006/main" prst="chevron">
            <a:avLst/>
          </a:prstGeom>
          <a:solidFill xmlns:a="http://schemas.openxmlformats.org/drawingml/2006/main">
            <a:srgbClr val="F6A800"/>
          </a:solidFill>
          <a:ln xmlns:a="http://schemas.openxmlformats.org/drawingml/2006/main" w="12700">
            <a:solidFill>
              <a:srgbClr val="F6A800"/>
            </a:solidFill>
            <a:prstDash val="solid"/>
          </a:ln>
        </p:spPr>
      </p:sp>
      <p:sp>
        <p:nvSpPr>
          <p:cNvPr id="47" name="Shape 45">
            <a:extLst xmlns:a="http://schemas.openxmlformats.org/drawingml/2006/main">
              <a:ext uri="{FF2B5EF4-FFF2-40B4-BE49-F238E27FC236}">
                <a16:creationId xmlns:a16="http://schemas.microsoft.com/office/drawing/2014/main" id="{0234EB9F-71B0-4E54-9215-492326B672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9680" y="4544568"/>
            <a:ext cx="1828800" cy="530352"/>
          </a:xfrm>
          <a:prstGeom xmlns:a="http://schemas.openxmlformats.org/drawingml/2006/main" prst="roundRect">
            <a:avLst>
              <a:gd name="adj" fmla="val 1724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8890">
            <a:solidFill>
              <a:srgbClr val="C8DFC7"/>
            </a:solidFill>
            <a:prstDash val="solid"/>
          </a:ln>
        </p:spPr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325B9360-1B52-46B3-A5D4-B526ED21C9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61120" y="4709160"/>
            <a:ext cx="1645920" cy="118872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1765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istorie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713150036"/>
      </p:ext>
    </p:extLst>
  </p:cSld>
</p:sld>
</file>

<file path=ppt/slides/slide83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3D8642A7-672C-448D-BC0A-C0E96BEDC6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900BD0BE-3368-4104-94FB-B1B2259055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B2E29EAB-660C-4161-B114-E80FF120EE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951441D-BB42-4FC7-BCA0-64556EC9BF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93521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de ce se vinde acest flux de lucru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1326680-DAAB-4B0D-8BF9-6E8DFF16D1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Managing directorii nu cumpara o lista de caracteristici. ei cumpără mai puțin haos.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18BF2681-4812-40E5-9EB4-60FF510D57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fiola completă rămâne documentată ca o înregistrare conectată.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angajații primesc informații clare.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vehiculele, personalul și depozitarea devin mai ușor de planificat.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do-urile sunt create mai profesionist și mai rapid.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rezumatele financiare și fiscale sunt pregătite mai eficient în mod eficient.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B3C09B2-1A83-426C-A5C3-5639B04AC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se vinde mai mult decât caracteristicile.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vinde controlul asupra operațiunilor de zi cu zi.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502450455"/>
      </p:ext>
    </p:extLst>
  </p:cSld>
</p:sld>
</file>

<file path=ppt/slides/slide84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512531D-DB7A-4055-AB5E-A92D7B7D3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6DDCBA3-DB0F-4EC5-B3C7-D321D2FAFF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853A7A1-497E-43A3-A210-29048003D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A75D555-B05D-4915-B579-85CBD1F12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tchetul capitolului 18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23FC08F-71B6-4E65-922D-61E6E509FB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ce diferențiază MovePilot Pro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E4C199A-628A-471E-8BE6-42A500695F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comparația nu trebuie să fie agresivă. conteaza ca MovePilot Pro conecteaza functiile care sunt adesea separate in alta parte.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755103149"/>
      </p:ext>
    </p:extLst>
  </p:cSld>
</p:sld>
</file>

<file path=ppt/slides/slide85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65380EA5-6A16-444A-BE0A-D968CAC97B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108EF47-9D06-4911-80E6-FCE42AECD5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09C1066D-D892-45E7-BA49-D5FBCAFCB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85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694C1A9-2B64-4FB4-ABE1-2D75D79D29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822960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Comparație caracteristică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FAF36740-2D65-4010-8B50-06E1D0B4F2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731520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o comparație factuală fără exagerare.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97C4729-CDC5-4A73-8951-30CFCC51B5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148840"/>
            <a:ext cx="42062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000" b="1">
                <a:solidFill>
                  <a:srgbClr val="66716A"/>
                </a:solidFill>
                <a:latin typeface="Aptos"/>
                <a:ea typeface="Aptos"/>
                <a:cs typeface="Aptos"/>
              </a:rPr>
              <a:t>Caracteristică</a:t>
            </a:r>
            <a:endParaRPr sz="10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E73022E-8C28-4BAD-9F88-D0584A584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148840"/>
            <a:ext cx="237744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</a:t>
            </a:r>
            <a:endParaRPr sz="1000"/>
          </a:p>
        </p:txBody>
      </p:sp>
      <p:sp>
        <p:nvSpPr>
          <p:cNvPr id="9" name="Text 7">
            <a:extLst xmlns:a="http://schemas.openxmlformats.org/drawingml/2006/main">
              <a:ext uri="{FF2B5EF4-FFF2-40B4-BE49-F238E27FC236}">
                <a16:creationId xmlns:a16="http://schemas.microsoft.com/office/drawing/2014/main" id="{87F99344-3051-48B0-BB6A-67C9CBFBAB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148840"/>
            <a:ext cx="3200400" cy="1828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1000" b="1">
                <a:solidFill>
                  <a:srgbClr val="66716A"/>
                </a:solidFill>
                <a:latin typeface="Aptos"/>
                <a:ea typeface="Aptos"/>
                <a:cs typeface="Aptos"/>
              </a:rPr>
              <a:t>multe soluții generale</a:t>
            </a:r>
            <a:endParaRPr sz="1000"/>
          </a:p>
        </p:txBody>
      </p:sp>
      <p:sp>
        <p:nvSpPr>
          <p:cNvPr id="10" name="Shape 8">
            <a:extLst xmlns:a="http://schemas.openxmlformats.org/drawingml/2006/main">
              <a:ext uri="{FF2B5EF4-FFF2-40B4-BE49-F238E27FC236}">
                <a16:creationId xmlns:a16="http://schemas.microsoft.com/office/drawing/2014/main" id="{76A4E3ED-690B-4FC8-8EA1-FCB99F378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43230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1" name="Text 9">
            <a:extLst xmlns:a="http://schemas.openxmlformats.org/drawingml/2006/main">
              <a:ext uri="{FF2B5EF4-FFF2-40B4-BE49-F238E27FC236}">
                <a16:creationId xmlns:a16="http://schemas.microsoft.com/office/drawing/2014/main" id="{5FEFAD67-882B-497A-A606-63696D12B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48716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-construit în scop pentru companii în mișcare</a:t>
            </a:r>
            <a:endParaRPr sz="850"/>
          </a:p>
        </p:txBody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9063C812-D629-4EE5-9C5F-22C336D3E3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48716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integrat integrat</a:t>
            </a:r>
            <a:endParaRPr sz="850"/>
          </a:p>
        </p:txBody>
      </p:sp>
      <p:sp>
        <p:nvSpPr>
          <p:cNvPr id="13" name="Text 11">
            <a:extLst xmlns:a="http://schemas.openxmlformats.org/drawingml/2006/main">
              <a:ext uri="{FF2B5EF4-FFF2-40B4-BE49-F238E27FC236}">
                <a16:creationId xmlns:a16="http://schemas.microsoft.com/office/drawing/2014/main" id="{0BA79297-8CFC-4B4E-90BC-7F628BC049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48716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de multe ori generice</a:t>
            </a:r>
            <a:endParaRPr sz="850"/>
          </a:p>
        </p:txBody>
      </p:sp>
      <p:sp>
        <p:nvSpPr>
          <p:cNvPr id="14" name="Shape 12">
            <a:extLst xmlns:a="http://schemas.openxmlformats.org/drawingml/2006/main">
              <a:ext uri="{FF2B5EF4-FFF2-40B4-BE49-F238E27FC236}">
                <a16:creationId xmlns:a16="http://schemas.microsoft.com/office/drawing/2014/main" id="{88298B5F-A6EB-42AA-99BE-3D941993EB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71576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5" name="Text 13">
            <a:extLst xmlns:a="http://schemas.openxmlformats.org/drawingml/2006/main">
              <a:ext uri="{FF2B5EF4-FFF2-40B4-BE49-F238E27FC236}">
                <a16:creationId xmlns:a16="http://schemas.microsoft.com/office/drawing/2014/main" id="{86ED40E3-7B5F-43C7-83B7-D84A3B6D64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277063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clienți + locuri de muncă + documente</a:t>
            </a:r>
            <a:endParaRPr sz="850"/>
          </a:p>
        </p:txBody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EB8A3BEA-5D79-4129-BB05-829410686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277063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integrat integrat</a:t>
            </a:r>
            <a:endParaRPr sz="850"/>
          </a:p>
        </p:txBody>
      </p:sp>
      <p:sp>
        <p:nvSpPr>
          <p:cNvPr id="17" name="Text 15">
            <a:extLst xmlns:a="http://schemas.openxmlformats.org/drawingml/2006/main">
              <a:ext uri="{FF2B5EF4-FFF2-40B4-BE49-F238E27FC236}">
                <a16:creationId xmlns:a16="http://schemas.microsoft.com/office/drawing/2014/main" id="{6FFA9C46-4D40-4A8C-A2A7-696F8AC631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277063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de multe ori separat</a:t>
            </a:r>
            <a:endParaRPr sz="850"/>
          </a:p>
        </p:txBody>
      </p:sp>
      <p:sp>
        <p:nvSpPr>
          <p:cNvPr id="18" name="Shape 16">
            <a:extLst xmlns:a="http://schemas.openxmlformats.org/drawingml/2006/main">
              <a:ext uri="{FF2B5EF4-FFF2-40B4-BE49-F238E27FC236}">
                <a16:creationId xmlns:a16="http://schemas.microsoft.com/office/drawing/2014/main" id="{D85386BC-B70B-4816-A0CD-EF4BDD69C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299923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19" name="Text 17">
            <a:extLst xmlns:a="http://schemas.openxmlformats.org/drawingml/2006/main">
              <a:ext uri="{FF2B5EF4-FFF2-40B4-BE49-F238E27FC236}">
                <a16:creationId xmlns:a16="http://schemas.microsoft.com/office/drawing/2014/main" id="{B5BD861E-D372-4F4D-9B58-6DE6EF2F3D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05409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RoomPlan / scanarea camerei 3D</a:t>
            </a:r>
            <a:endParaRPr sz="850"/>
          </a:p>
        </p:txBody>
      </p:sp>
      <p:sp>
        <p:nvSpPr>
          <p:cNvPr id="20" name="Text 18">
            <a:extLst xmlns:a="http://schemas.openxmlformats.org/drawingml/2006/main">
              <a:ext uri="{FF2B5EF4-FFF2-40B4-BE49-F238E27FC236}">
                <a16:creationId xmlns:a16="http://schemas.microsoft.com/office/drawing/2014/main" id="{5A71A446-6920-4934-9724-638F176548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05409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Da, Da</a:t>
            </a:r>
            <a:endParaRPr sz="850"/>
          </a:p>
        </p:txBody>
      </p:sp>
      <p:sp>
        <p:nvSpPr>
          <p:cNvPr id="21" name="Text 19">
            <a:extLst xmlns:a="http://schemas.openxmlformats.org/drawingml/2006/main">
              <a:ext uri="{FF2B5EF4-FFF2-40B4-BE49-F238E27FC236}">
                <a16:creationId xmlns:a16="http://schemas.microsoft.com/office/drawing/2014/main" id="{E8DEF380-F670-41D9-9182-F2C9819F69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05409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Rareori</a:t>
            </a:r>
            <a:endParaRPr sz="850"/>
          </a:p>
        </p:txBody>
      </p:sp>
      <p:sp>
        <p:nvSpPr>
          <p:cNvPr id="22" name="Shape 20">
            <a:extLst xmlns:a="http://schemas.openxmlformats.org/drawingml/2006/main">
              <a:ext uri="{FF2B5EF4-FFF2-40B4-BE49-F238E27FC236}">
                <a16:creationId xmlns:a16="http://schemas.microsoft.com/office/drawing/2014/main" id="{3F6C090C-1F2C-4853-9EF2-036B5FCED7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282696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23" name="Text 21">
            <a:extLst xmlns:a="http://schemas.openxmlformats.org/drawingml/2006/main">
              <a:ext uri="{FF2B5EF4-FFF2-40B4-BE49-F238E27FC236}">
                <a16:creationId xmlns:a16="http://schemas.microsoft.com/office/drawing/2014/main" id="{7410468F-C1FB-4799-944F-C7C6268DB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337560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captura LiDAR-acțiune asistată</a:t>
            </a:r>
            <a:endParaRPr sz="850"/>
          </a:p>
        </p:txBody>
      </p:sp>
      <p:sp>
        <p:nvSpPr>
          <p:cNvPr id="24" name="Text 22">
            <a:extLst xmlns:a="http://schemas.openxmlformats.org/drawingml/2006/main">
              <a:ext uri="{FF2B5EF4-FFF2-40B4-BE49-F238E27FC236}">
                <a16:creationId xmlns:a16="http://schemas.microsoft.com/office/drawing/2014/main" id="{1EA66B42-9C86-4ED6-B383-A122293F6D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337560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Da, Da</a:t>
            </a:r>
            <a:endParaRPr sz="850"/>
          </a:p>
        </p:txBody>
      </p:sp>
      <p:sp>
        <p:nvSpPr>
          <p:cNvPr id="25" name="Text 23">
            <a:extLst xmlns:a="http://schemas.openxmlformats.org/drawingml/2006/main">
              <a:ext uri="{FF2B5EF4-FFF2-40B4-BE49-F238E27FC236}">
                <a16:creationId xmlns:a16="http://schemas.microsoft.com/office/drawing/2014/main" id="{9132115F-6BC3-4C76-84CD-4E689A854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337560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Rareori</a:t>
            </a:r>
            <a:endParaRPr sz="850"/>
          </a:p>
        </p:txBody>
      </p:sp>
      <p:sp>
        <p:nvSpPr>
          <p:cNvPr id="26" name="Shape 24">
            <a:extLst xmlns:a="http://schemas.openxmlformats.org/drawingml/2006/main">
              <a:ext uri="{FF2B5EF4-FFF2-40B4-BE49-F238E27FC236}">
                <a16:creationId xmlns:a16="http://schemas.microsoft.com/office/drawing/2014/main" id="{FEDFC45F-EEEF-4202-BC40-BF44403A9F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566160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27" name="Text 25">
            <a:extLst xmlns:a="http://schemas.openxmlformats.org/drawingml/2006/main">
              <a:ext uri="{FF2B5EF4-FFF2-40B4-BE49-F238E27FC236}">
                <a16:creationId xmlns:a16="http://schemas.microsoft.com/office/drawing/2014/main" id="{29926225-D0B7-42C4-AC06-3C06716120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621024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lista de mobilier / inventar</a:t>
            </a:r>
            <a:endParaRPr sz="850"/>
          </a:p>
        </p:txBody>
      </p:sp>
      <p:sp>
        <p:nvSpPr>
          <p:cNvPr id="28" name="Text 26">
            <a:extLst xmlns:a="http://schemas.openxmlformats.org/drawingml/2006/main">
              <a:ext uri="{FF2B5EF4-FFF2-40B4-BE49-F238E27FC236}">
                <a16:creationId xmlns:a16="http://schemas.microsoft.com/office/drawing/2014/main" id="{F1911063-A289-4323-9531-7F5ADA63D7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621024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Da, Da</a:t>
            </a:r>
            <a:endParaRPr sz="850"/>
          </a:p>
        </p:txBody>
      </p:sp>
      <p:sp>
        <p:nvSpPr>
          <p:cNvPr id="29" name="Text 27">
            <a:extLst xmlns:a="http://schemas.openxmlformats.org/drawingml/2006/main">
              <a:ext uri="{FF2B5EF4-FFF2-40B4-BE49-F238E27FC236}">
                <a16:creationId xmlns:a16="http://schemas.microsoft.com/office/drawing/2014/main" id="{14FF4907-41E4-4F33-BF8C-4F1E31F897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621024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Parțial, parțial</a:t>
            </a:r>
            <a:endParaRPr sz="850"/>
          </a:p>
        </p:txBody>
      </p:sp>
      <p:sp>
        <p:nvSpPr>
          <p:cNvPr id="30" name="Shape 28">
            <a:extLst xmlns:a="http://schemas.openxmlformats.org/drawingml/2006/main">
              <a:ext uri="{FF2B5EF4-FFF2-40B4-BE49-F238E27FC236}">
                <a16:creationId xmlns:a16="http://schemas.microsoft.com/office/drawing/2014/main" id="{8E796803-F368-4C33-94F2-F2112A0E9F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384962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1" name="Text 29">
            <a:extLst xmlns:a="http://schemas.openxmlformats.org/drawingml/2006/main">
              <a:ext uri="{FF2B5EF4-FFF2-40B4-BE49-F238E27FC236}">
                <a16:creationId xmlns:a16="http://schemas.microsoft.com/office/drawing/2014/main" id="{FBB0C00E-4370-4726-88AB-0203BBB58B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390448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cmente automate de volum</a:t>
            </a:r>
            <a:endParaRPr sz="850"/>
          </a:p>
        </p:txBody>
      </p:sp>
      <p:sp>
        <p:nvSpPr>
          <p:cNvPr id="32" name="Text 30">
            <a:extLst xmlns:a="http://schemas.openxmlformats.org/drawingml/2006/main">
              <a:ext uri="{FF2B5EF4-FFF2-40B4-BE49-F238E27FC236}">
                <a16:creationId xmlns:a16="http://schemas.microsoft.com/office/drawing/2014/main" id="{AC252B5A-46A0-4A91-8F19-C011120410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390448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Da, Da</a:t>
            </a:r>
            <a:endParaRPr sz="850"/>
          </a:p>
        </p:txBody>
      </p:sp>
      <p:sp>
        <p:nvSpPr>
          <p:cNvPr id="33" name="Text 31">
            <a:extLst xmlns:a="http://schemas.openxmlformats.org/drawingml/2006/main">
              <a:ext uri="{FF2B5EF4-FFF2-40B4-BE49-F238E27FC236}">
                <a16:creationId xmlns:a16="http://schemas.microsoft.com/office/drawing/2014/main" id="{37FCE1D9-EA26-45F8-8B1C-9C37AF2455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390448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a manual parțial manual</a:t>
            </a:r>
            <a:endParaRPr sz="850"/>
          </a:p>
        </p:txBody>
      </p:sp>
      <p:sp>
        <p:nvSpPr>
          <p:cNvPr id="34" name="Shape 32">
            <a:extLst xmlns:a="http://schemas.openxmlformats.org/drawingml/2006/main">
              <a:ext uri="{FF2B5EF4-FFF2-40B4-BE49-F238E27FC236}">
                <a16:creationId xmlns:a16="http://schemas.microsoft.com/office/drawing/2014/main" id="{9303B475-3B9B-4334-BDFC-143D10BBB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13308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5" name="Text 33">
            <a:extLst xmlns:a="http://schemas.openxmlformats.org/drawingml/2006/main">
              <a:ext uri="{FF2B5EF4-FFF2-40B4-BE49-F238E27FC236}">
                <a16:creationId xmlns:a16="http://schemas.microsoft.com/office/drawing/2014/main" id="{6155244C-E13C-4113-928C-64FE3C2EE9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18795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dose în materie de prețuri personalizate</a:t>
            </a:r>
            <a:endParaRPr sz="850"/>
          </a:p>
        </p:txBody>
      </p:sp>
      <p:sp>
        <p:nvSpPr>
          <p:cNvPr id="36" name="Text 34">
            <a:extLst xmlns:a="http://schemas.openxmlformats.org/drawingml/2006/main">
              <a:ext uri="{FF2B5EF4-FFF2-40B4-BE49-F238E27FC236}">
                <a16:creationId xmlns:a16="http://schemas.microsoft.com/office/drawing/2014/main" id="{8B19DF7E-68C5-44AB-AF5B-29B2B84CB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18795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Da, Da</a:t>
            </a:r>
            <a:endParaRPr sz="850"/>
          </a:p>
        </p:txBody>
      </p:sp>
      <p:sp>
        <p:nvSpPr>
          <p:cNvPr id="37" name="Text 35">
            <a:extLst xmlns:a="http://schemas.openxmlformats.org/drawingml/2006/main">
              <a:ext uri="{FF2B5EF4-FFF2-40B4-BE49-F238E27FC236}">
                <a16:creationId xmlns:a16="http://schemas.microsoft.com/office/drawing/2014/main" id="{BD3FAD6B-4BF2-41C3-8BB5-9CC01B1FF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18795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Variază</a:t>
            </a:r>
            <a:endParaRPr sz="850"/>
          </a:p>
        </p:txBody>
      </p:sp>
      <p:sp>
        <p:nvSpPr>
          <p:cNvPr id="38" name="Shape 36">
            <a:extLst xmlns:a="http://schemas.openxmlformats.org/drawingml/2006/main">
              <a:ext uri="{FF2B5EF4-FFF2-40B4-BE49-F238E27FC236}">
                <a16:creationId xmlns:a16="http://schemas.microsoft.com/office/drawing/2014/main" id="{4B42777A-DE1B-4026-8081-CE75AE60D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41655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39" name="Text 37">
            <a:extLst xmlns:a="http://schemas.openxmlformats.org/drawingml/2006/main">
              <a:ext uri="{FF2B5EF4-FFF2-40B4-BE49-F238E27FC236}">
                <a16:creationId xmlns:a16="http://schemas.microsoft.com/office/drawing/2014/main" id="{833ED7F1-0D64-49B0-8CBD-8F5CDA31A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47141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clauze contractuale flexibile</a:t>
            </a:r>
            <a:endParaRPr sz="850"/>
          </a:p>
        </p:txBody>
      </p:sp>
      <p:sp>
        <p:nvSpPr>
          <p:cNvPr id="40" name="Text 38">
            <a:extLst xmlns:a="http://schemas.openxmlformats.org/drawingml/2006/main">
              <a:ext uri="{FF2B5EF4-FFF2-40B4-BE49-F238E27FC236}">
                <a16:creationId xmlns:a16="http://schemas.microsoft.com/office/drawing/2014/main" id="{69C7FC40-3BCC-47C1-9F16-58C3AC7BAD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47141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Da, Da</a:t>
            </a:r>
            <a:endParaRPr sz="850"/>
          </a:p>
        </p:txBody>
      </p:sp>
      <p:sp>
        <p:nvSpPr>
          <p:cNvPr id="41" name="Text 39">
            <a:extLst xmlns:a="http://schemas.openxmlformats.org/drawingml/2006/main">
              <a:ext uri="{FF2B5EF4-FFF2-40B4-BE49-F238E27FC236}">
                <a16:creationId xmlns:a16="http://schemas.microsoft.com/office/drawing/2014/main" id="{83CC79DE-D544-4B72-A2F2-A69EBC2F1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47141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Variază</a:t>
            </a:r>
            <a:endParaRPr sz="850"/>
          </a:p>
        </p:txBody>
      </p:sp>
      <p:sp>
        <p:nvSpPr>
          <p:cNvPr id="42" name="Shape 40">
            <a:extLst xmlns:a="http://schemas.openxmlformats.org/drawingml/2006/main">
              <a:ext uri="{FF2B5EF4-FFF2-40B4-BE49-F238E27FC236}">
                <a16:creationId xmlns:a16="http://schemas.microsoft.com/office/drawing/2014/main" id="{8831A3A5-1DF7-4633-B00D-F7527F1319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700016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43" name="Text 41">
            <a:extLst xmlns:a="http://schemas.openxmlformats.org/drawingml/2006/main">
              <a:ext uri="{FF2B5EF4-FFF2-40B4-BE49-F238E27FC236}">
                <a16:creationId xmlns:a16="http://schemas.microsoft.com/office/drawing/2014/main" id="{658E34EB-E7ED-4536-9B22-1C97842A6F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4754880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caracteristică asterisc / caracteristică de notă de subsol</a:t>
            </a:r>
            <a:endParaRPr sz="850"/>
          </a:p>
        </p:txBody>
      </p:sp>
      <p:sp>
        <p:nvSpPr>
          <p:cNvPr id="44" name="Text 42">
            <a:extLst xmlns:a="http://schemas.openxmlformats.org/drawingml/2006/main">
              <a:ext uri="{FF2B5EF4-FFF2-40B4-BE49-F238E27FC236}">
                <a16:creationId xmlns:a16="http://schemas.microsoft.com/office/drawing/2014/main" id="{71A1325C-6FD4-413D-91B8-FE832C42B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4754880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Da, Da</a:t>
            </a:r>
            <a:endParaRPr sz="850"/>
          </a:p>
        </p:txBody>
      </p:sp>
      <p:sp>
        <p:nvSpPr>
          <p:cNvPr id="45" name="Text 43">
            <a:extLst xmlns:a="http://schemas.openxmlformats.org/drawingml/2006/main">
              <a:ext uri="{FF2B5EF4-FFF2-40B4-BE49-F238E27FC236}">
                <a16:creationId xmlns:a16="http://schemas.microsoft.com/office/drawing/2014/main" id="{D7E6A531-920E-49D3-A5D6-D91F41D12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4754880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Rareori</a:t>
            </a:r>
            <a:endParaRPr sz="850"/>
          </a:p>
        </p:txBody>
      </p:sp>
      <p:sp>
        <p:nvSpPr>
          <p:cNvPr id="46" name="Shape 44">
            <a:extLst xmlns:a="http://schemas.openxmlformats.org/drawingml/2006/main">
              <a:ext uri="{FF2B5EF4-FFF2-40B4-BE49-F238E27FC236}">
                <a16:creationId xmlns:a16="http://schemas.microsoft.com/office/drawing/2014/main" id="{90EA63D3-E2EB-433B-A699-8219C3FF3C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4983480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47" name="Text 45">
            <a:extLst xmlns:a="http://schemas.openxmlformats.org/drawingml/2006/main">
              <a:ext uri="{FF2B5EF4-FFF2-40B4-BE49-F238E27FC236}">
                <a16:creationId xmlns:a16="http://schemas.microsoft.com/office/drawing/2014/main" id="{2EDDD95C-B0A6-4C94-B6CE-22F5D3B66E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038344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planificarea personalului</a:t>
            </a:r>
            <a:endParaRPr sz="850"/>
          </a:p>
        </p:txBody>
      </p:sp>
      <p:sp>
        <p:nvSpPr>
          <p:cNvPr id="48" name="Text 46">
            <a:extLst xmlns:a="http://schemas.openxmlformats.org/drawingml/2006/main">
              <a:ext uri="{FF2B5EF4-FFF2-40B4-BE49-F238E27FC236}">
                <a16:creationId xmlns:a16="http://schemas.microsoft.com/office/drawing/2014/main" id="{AE156F0B-3AA4-4E83-88CD-DB8861EDC3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038344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Da, Da</a:t>
            </a:r>
            <a:endParaRPr sz="850"/>
          </a:p>
        </p:txBody>
      </p:sp>
      <p:sp>
        <p:nvSpPr>
          <p:cNvPr id="49" name="Text 47">
            <a:extLst xmlns:a="http://schemas.openxmlformats.org/drawingml/2006/main">
              <a:ext uri="{FF2B5EF4-FFF2-40B4-BE49-F238E27FC236}">
                <a16:creationId xmlns:a16="http://schemas.microsoft.com/office/drawing/2014/main" id="{89930DD5-BE71-4C40-93CF-A516768285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038344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Parțial, parțial</a:t>
            </a:r>
            <a:endParaRPr sz="850"/>
          </a:p>
        </p:txBody>
      </p:sp>
      <p:sp>
        <p:nvSpPr>
          <p:cNvPr id="50" name="Shape 48">
            <a:extLst xmlns:a="http://schemas.openxmlformats.org/drawingml/2006/main">
              <a:ext uri="{FF2B5EF4-FFF2-40B4-BE49-F238E27FC236}">
                <a16:creationId xmlns:a16="http://schemas.microsoft.com/office/drawing/2014/main" id="{833D894C-5AE3-4CDE-B050-20D4E5DA68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266944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1" name="Text 49">
            <a:extLst xmlns:a="http://schemas.openxmlformats.org/drawingml/2006/main">
              <a:ext uri="{FF2B5EF4-FFF2-40B4-BE49-F238E27FC236}">
                <a16:creationId xmlns:a16="http://schemas.microsoft.com/office/drawing/2014/main" id="{C3394E68-1A09-45FF-A804-A05A3191A0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321808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Fleet incl. disponibilitate</a:t>
            </a:r>
            <a:endParaRPr sz="850"/>
          </a:p>
        </p:txBody>
      </p:sp>
      <p:sp>
        <p:nvSpPr>
          <p:cNvPr id="52" name="Text 50">
            <a:extLst xmlns:a="http://schemas.openxmlformats.org/drawingml/2006/main">
              <a:ext uri="{FF2B5EF4-FFF2-40B4-BE49-F238E27FC236}">
                <a16:creationId xmlns:a16="http://schemas.microsoft.com/office/drawing/2014/main" id="{47013CB8-972B-4D4D-A1E8-7000C9FD96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321808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Da, Da</a:t>
            </a:r>
            <a:endParaRPr sz="850"/>
          </a:p>
        </p:txBody>
      </p:sp>
      <p:sp>
        <p:nvSpPr>
          <p:cNvPr id="53" name="Text 51">
            <a:extLst xmlns:a="http://schemas.openxmlformats.org/drawingml/2006/main">
              <a:ext uri="{FF2B5EF4-FFF2-40B4-BE49-F238E27FC236}">
                <a16:creationId xmlns:a16="http://schemas.microsoft.com/office/drawing/2014/main" id="{84E9D967-10D7-4F62-9779-C29D369FE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321808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Parțial, parțial</a:t>
            </a:r>
            <a:endParaRPr sz="850"/>
          </a:p>
        </p:txBody>
      </p:sp>
      <p:sp>
        <p:nvSpPr>
          <p:cNvPr id="54" name="Shape 52">
            <a:extLst xmlns:a="http://schemas.openxmlformats.org/drawingml/2006/main">
              <a:ext uri="{FF2B5EF4-FFF2-40B4-BE49-F238E27FC236}">
                <a16:creationId xmlns:a16="http://schemas.microsoft.com/office/drawing/2014/main" id="{F47CC913-D3B9-47AC-BFB1-05A78B317C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550408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5" name="Text 53">
            <a:extLst xmlns:a="http://schemas.openxmlformats.org/drawingml/2006/main">
              <a:ext uri="{FF2B5EF4-FFF2-40B4-BE49-F238E27FC236}">
                <a16:creationId xmlns:a16="http://schemas.microsoft.com/office/drawing/2014/main" id="{A29B6DCB-5848-46C1-886F-D268B5106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605272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expirare de inspecție a pistei</a:t>
            </a:r>
            <a:endParaRPr sz="850"/>
          </a:p>
        </p:txBody>
      </p:sp>
      <p:sp>
        <p:nvSpPr>
          <p:cNvPr id="56" name="Text 54">
            <a:extLst xmlns:a="http://schemas.openxmlformats.org/drawingml/2006/main">
              <a:ext uri="{FF2B5EF4-FFF2-40B4-BE49-F238E27FC236}">
                <a16:creationId xmlns:a16="http://schemas.microsoft.com/office/drawing/2014/main" id="{1EAD78EE-58A7-468B-8C5F-4D057A675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605272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Da, Da</a:t>
            </a:r>
            <a:endParaRPr sz="850"/>
          </a:p>
        </p:txBody>
      </p:sp>
      <p:sp>
        <p:nvSpPr>
          <p:cNvPr id="57" name="Text 55">
            <a:extLst xmlns:a="http://schemas.openxmlformats.org/drawingml/2006/main">
              <a:ext uri="{FF2B5EF4-FFF2-40B4-BE49-F238E27FC236}">
                <a16:creationId xmlns:a16="http://schemas.microsoft.com/office/drawing/2014/main" id="{9A7F9420-11B2-470C-9DF9-4A3D4FCB7F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605272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Rareori</a:t>
            </a:r>
            <a:endParaRPr sz="850"/>
          </a:p>
        </p:txBody>
      </p:sp>
      <p:sp>
        <p:nvSpPr>
          <p:cNvPr id="58" name="Shape 56">
            <a:extLst xmlns:a="http://schemas.openxmlformats.org/drawingml/2006/main">
              <a:ext uri="{FF2B5EF4-FFF2-40B4-BE49-F238E27FC236}">
                <a16:creationId xmlns:a16="http://schemas.microsoft.com/office/drawing/2014/main" id="{E1B23D02-1E1D-4E52-B913-0B51AFCCD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8680" y="5833872"/>
            <a:ext cx="1033272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5080">
            <a:solidFill>
              <a:srgbClr val="E6EEE6"/>
            </a:solidFill>
            <a:prstDash val="solid"/>
          </a:ln>
        </p:spPr>
      </p:sp>
      <p:sp>
        <p:nvSpPr>
          <p:cNvPr id="59" name="Text 57">
            <a:extLst xmlns:a="http://schemas.openxmlformats.org/drawingml/2006/main">
              <a:ext uri="{FF2B5EF4-FFF2-40B4-BE49-F238E27FC236}">
                <a16:creationId xmlns:a16="http://schemas.microsoft.com/office/drawing/2014/main" id="{65B540CC-F6F5-4C5E-B3F4-761A293FE5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0120" y="5888736"/>
            <a:ext cx="42062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>
                <a:solidFill>
                  <a:srgbClr val="17251D"/>
                </a:solidFill>
                <a:latin typeface="Aptos"/>
                <a:ea typeface="Aptos"/>
                <a:cs typeface="Aptos"/>
              </a:rPr>
              <a:t>fișa de locuri de muncă a angajaților</a:t>
            </a:r>
            <a:endParaRPr sz="850"/>
          </a:p>
        </p:txBody>
      </p:sp>
      <p:sp>
        <p:nvSpPr>
          <p:cNvPr id="60" name="Text 58">
            <a:extLst xmlns:a="http://schemas.openxmlformats.org/drawingml/2006/main">
              <a:ext uri="{FF2B5EF4-FFF2-40B4-BE49-F238E27FC236}">
                <a16:creationId xmlns:a16="http://schemas.microsoft.com/office/drawing/2014/main" id="{E9ADD924-3F1D-488A-8B03-D596CD65A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394960" y="5888736"/>
            <a:ext cx="237744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Da, Da</a:t>
            </a:r>
            <a:endParaRPr sz="850"/>
          </a:p>
        </p:txBody>
      </p:sp>
      <p:sp>
        <p:nvSpPr>
          <p:cNvPr id="61" name="Text 59">
            <a:extLst xmlns:a="http://schemas.openxmlformats.org/drawingml/2006/main">
              <a:ext uri="{FF2B5EF4-FFF2-40B4-BE49-F238E27FC236}">
                <a16:creationId xmlns:a16="http://schemas.microsoft.com/office/drawing/2014/main" id="{82F5AF6B-42E7-45BA-9FFA-A8AEAB728C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63840" y="5888736"/>
            <a:ext cx="3200400" cy="1371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>
                <a:solidFill>
                  <a:srgbClr val="66716A"/>
                </a:solidFill>
                <a:latin typeface="Aptos"/>
                <a:ea typeface="Aptos"/>
                <a:cs typeface="Aptos"/>
              </a:rPr>
              <a:t>Parțial, parțial</a:t>
            </a:r>
            <a:endParaRPr sz="850"/>
          </a:p>
        </p:txBody>
      </p:sp>
    </p:spTree>
    <p:extLst>
      <p:ext uri="{BB962C8B-B14F-4D97-AF65-F5344CB8AC3E}">
        <p14:creationId xmlns:p14="http://schemas.microsoft.com/office/powerpoint/2010/main" val="1348745664"/>
      </p:ext>
    </p:extLst>
  </p:cSld>
</p:sld>
</file>

<file path=ppt/slides/slide86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97CF00F-3E2D-4F18-8985-DB647FD17A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8D18054-E844-4044-A43C-6CD2F79D02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DC517DA4-204E-4B29-A362-A89435B8F1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86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1DEFB64A-7C43-4F30-808A-658B8364F0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cel mai puternic argument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0A96C44-7823-4E2F-8040-81A581B67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MovePilot Pro iese în evidență nu din cauza modulelor individuale, ci pentru că sunt conectate.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216D4500-AE27-4C08-A555-69CA217C54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multe programe pot gestiona clienții.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multe programe pot crea facturi.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unele soluții susțin planificarea forței de muncă.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Puțini conectează scanări ale camerelor 3D, inventar, prețuri, contracte, flotă, personal, depozitare, finanțe, taxe și marketing într-un singur flux de lucru mobil.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D577FCEA-26B2-4B5B-9C35-FAB8EF714A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puterea constă în sistem.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nu într-o singură caracteristică.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1294418783"/>
      </p:ext>
    </p:extLst>
  </p:cSld>
</p:sld>
</file>

<file path=ppt/slides/slide87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81340DB2-DA8E-45F4-990C-0BC832781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04B45C91-7E39-4EFB-8790-13EA4EC3E5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398C6F7-0F48-4DEC-B2FC-07E53FE0E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87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63E033B2-9643-43DD-A331-98BC0A2656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62C99FD6-E11A-4468-931E-5CD1664F45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MovePilot Pro nu este o aplicație pentru o treaptă a lucrării. este o platformă pentru întreaga muncă de mutare.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3EBD129-42F5-4595-A091-0EECE3DECF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această poziționare trebuie utilizată în mod consecvent în vânzări, pe site, în App Store și în prezentări.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408515594"/>
      </p:ext>
    </p:extLst>
  </p:cSld>
</p:sld>
</file>

<file path=ppt/slides/slide88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951B37AB-7838-48CF-B899-405564701C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1D299AF0-D395-4409-BFAC-737E21C138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3CD61579-E564-4179-A8B8-9B809F828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88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A1C73DE1-AE84-443F-BFD8-4A14E6D770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Capitolul 19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CFFD95CF-438E-4198-8353-1CA4DCDE17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de vânzări și poziționare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CCBCEB18-C121-405C-B58A-2417229745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prezentare ar trebui să facă mai mult decât să informeze – ar trebui să încurajeze companiile să încerce aplicația.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355748874"/>
      </p:ext>
    </p:extLst>
  </p:cSld>
</p:sld>
</file>

<file path=ppt/slides/slide89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2C3DE11-7359-4177-8252-33E4511A39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6EDD07E-DED3-4BE5-8C9E-1CDF285455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1DD54925-72AB-4D16-9B74-BF61B05E8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89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6FD61D3-ABFF-4ED5-A019-985C0AE255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mesajul de bază al pieței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E1710E1-FFD3-4604-8572-72737ADFD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scurt, clar și repetabil.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837BDEA6-DE67-4539-8BBC-7EF290EBE2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MovePilot Pro este aplicația all-in-one pentru companiile care mută.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sondaj, scanarea camerei 3D, inventar, cotație, contract, factura, planificarea zilnică, flota, personalul, depozitarea și rezumatul fiscal într-o singură soluție.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dezvoltat din experiența industriei mobile din lumea reală.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încercați-l gratuit timp de 3 zile în App Store.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F648913E-C581-4C3D-A0A7-1DEFA18B24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un mesaj bun trebuie înțeles de un proprietar în 10 secunde.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789518542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76C8BE9B-73BA-40F6-AB06-CB436C9A43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180C547-40DD-4C05-AB21-0F22D671CB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ABA2F2AC-55C9-43B4-AA7B-ED0876B46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09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074A8F0-9E59-4AB1-9353-7378346121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Capitolul 1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30952402-9784-4371-A6A0-2763B36332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afacerea ta dintr-o privire – oricând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A84755F-DD50-4D34-B001-D34AC35E10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ecranul de pornire arată ce contează acum: locuri de muncă, cotații, plăți, programări, venituri și sarcini restante.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208182477"/>
      </p:ext>
    </p:extLst>
  </p:cSld>
</p:sld>
</file>

<file path=ppt/slides/slide90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EFB536DD-CEDB-4342-9710-0462A4FA2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B09615C5-B51A-4393-BD3D-9CA6804039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416A4895-404D-4D06-B117-3550D3DE76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90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9DE8FDE8-A82E-44DD-9722-57EE8A3C62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abordarea ideală a vânzărilor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7C6EDFC0-6F5D-4DC8-90AF-D45C2B3C58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proprietarii de companii în mișcare sunt mai predispuși să cumpere după un demo decât după ce au citit copia promoțională.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05DED6AE-735E-4FBF-9D39-CB031A5C5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prezintă un scurt videoclip demo.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evidenţiază imediat scanarea RoomPlan.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apoi arătați prețurile, cotația, contractul și foaia de locuri de muncă.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finisați cu finanțe, impozite, flotă și depozitare.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andinocide aproape de: “Incerci aplicația gratuit timp de 3 zile în propria afacere.”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992E1CFF-F8E5-4EBE-8B9F-970084A0C5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nu trimite doar un link.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arată fluxul de lucru.</a:t>
            </a:r>
            <a:endParaRPr sz="2000"/>
          </a:p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determină un proces.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827739292"/>
      </p:ext>
    </p:extLst>
  </p:cSld>
</p:sld>
</file>

<file path=ppt/slides/slide91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F79A34A2-A8B8-4515-9185-F5A85C9F93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7DF5282B-9A38-433C-8A01-B67EA43BF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C72AAB5A-1BA7-4A63-AE57-9B114891BA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91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70221EFB-18B1-4379-94D8-6537C9C5C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" y="621792"/>
            <a:ext cx="5852160" cy="82296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87097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1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cum poate fi folosită această prezentare</a:t>
            </a:r>
            <a:endParaRPr sz="3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E0C8A5B0-4F7C-4566-9E89-A1E0FE227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2648" y="1481328"/>
            <a:ext cx="5303520" cy="56692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>
                <a:solidFill>
                  <a:srgbClr val="66716A"/>
                </a:solidFill>
                <a:latin typeface="Aptos"/>
                <a:ea typeface="Aptos"/>
                <a:cs typeface="Aptos"/>
              </a:rPr>
              <a:t>acest fișier este un instrument de vânzare – nu o notă internă.</a:t>
            </a:r>
            <a:endParaRPr sz="1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5EFF5939-1FCA-4BBE-9D9E-20DA38FF92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2103120"/>
            <a:ext cx="5120640" cy="32461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762" tIns="762" rIns="762" bIns="762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a-masaj de e-mail pentru mutarea companiilor.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descărcare PDF descărcare pe site.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fundație pentru demo-uri online.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prezentare pentru parteneri, companii de relocare și discuții în franciză.</a:t>
            </a:r>
            <a:endParaRPr sz="1550"/>
          </a:p>
          <a:p xmlns:a="http://schemas.openxmlformats.org/drawingml/2006/main">
            <a:pPr marL="0" indent="0">
              <a:buNone/>
            </a:pPr>
            <a:r>
              <a:rPr sz="1550" b="1">
                <a:solidFill>
                  <a:srgbClr val="278A35"/>
                </a:solidFill>
                <a:latin typeface="Aptos"/>
                <a:ea typeface="Aptos"/>
                <a:cs typeface="Aptos"/>
              </a:rPr>
              <a:t>• punct de plecare pentru viitoarele versiuni scurte și broșuri de produse.</a:t>
            </a:r>
            <a:endParaRPr sz="155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2190C461-A82D-4600-83B6-33A29CCC2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2280" y="1463040"/>
            <a:ext cx="4251960" cy="34747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635" tIns="635" rIns="635" bIns="635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0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o prezentare puternică explică aplicația înainte ca clientul să o instaleze.</a:t>
            </a:r>
            <a:endParaRPr sz="2000"/>
          </a:p>
        </p:txBody>
      </p:sp>
    </p:spTree>
    <p:extLst>
      <p:ext uri="{BB962C8B-B14F-4D97-AF65-F5344CB8AC3E}">
        <p14:creationId xmlns:p14="http://schemas.microsoft.com/office/powerpoint/2010/main" val="601656698"/>
      </p:ext>
    </p:extLst>
  </p:cSld>
</p:sld>
</file>

<file path=ppt/slides/slide92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26AC91A5-33D4-4A8D-AF05-B36DA6DFC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48BAA31E-17FE-4C37-B3B4-E6F1901890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535D744E-8EEE-4087-B713-8D6156FDE5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92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4D9F656E-6E94-45FA-952F-487F7E45F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85800"/>
            <a:ext cx="457200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D68EC159-EE93-4871-A216-F6E4640C6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8368" y="1143000"/>
            <a:ext cx="7863840" cy="14173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43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Închiderea</a:t>
            </a:r>
            <a:endParaRPr sz="43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42101C01-B40E-4C84-94ED-3547CA4125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2926080"/>
            <a:ext cx="6217920" cy="777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700">
                <a:solidFill>
                  <a:srgbClr val="DDEDDD"/>
                </a:solidFill>
                <a:latin typeface="Aptos"/>
                <a:ea typeface="Aptos"/>
                <a:cs typeface="Aptos"/>
              </a:rPr>
              <a:t>mai mare vizibilitate. mai puţine documente. mai multe fluxuri de lucru profesionale.</a:t>
            </a:r>
            <a:endParaRPr sz="1700"/>
          </a:p>
        </p:txBody>
      </p:sp>
    </p:spTree>
    <p:extLst>
      <p:ext uri="{BB962C8B-B14F-4D97-AF65-F5344CB8AC3E}">
        <p14:creationId xmlns:p14="http://schemas.microsoft.com/office/powerpoint/2010/main" val="1002518610"/>
      </p:ext>
    </p:extLst>
  </p:cSld>
</p:sld>
</file>

<file path=ppt/slides/slide93.xml><?xml version="1.0" encoding="utf-8"?>
<p:sld xmlns:p="http://schemas.openxmlformats.org/presentationml/2006/main">
  <p:cSld>
    <p:bg>
      <p:bgPr>
        <a:solidFill xmlns:a="http://schemas.openxmlformats.org/drawingml/2006/main">
          <a:srgbClr val="0E3B22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06EAD166-358E-4BA7-A393-3597AD06AC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C274A6DC-0B2E-45E4-9D08-84882A5CA2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2A2C02BF-5F0A-4B58-9172-6682B070A7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93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05FF6E59-70BE-4533-A47E-D6BC97511C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822960"/>
            <a:ext cx="2743200" cy="2286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100" b="1">
                <a:solidFill>
                  <a:srgbClr val="F6A800"/>
                </a:solidFill>
                <a:latin typeface="Aptos"/>
                <a:ea typeface="Aptos"/>
                <a:cs typeface="Aptos"/>
              </a:rPr>
              <a:t>MovePilot Pro</a:t>
            </a:r>
            <a:endParaRPr sz="11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4928A6DC-5187-4F0B-9843-F8A9E3192C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51560" y="1325880"/>
            <a:ext cx="9326880" cy="19202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4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viitorul companiilor moderne în mișcare nu începe cu mai multe documente, ci cu procese mai bune.</a:t>
            </a:r>
            <a:endParaRPr sz="34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EC783602-D907-4D86-8113-F14DE22A5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7280" y="3840480"/>
            <a:ext cx="7498080" cy="64008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DDEDDD"/>
                </a:solidFill>
                <a:latin typeface="Aptos"/>
                <a:ea typeface="Aptos"/>
                <a:cs typeface="Aptos"/>
              </a:rPr>
              <a:t>MovePilot Pro conectează aceste procese într-o singură aplicație – de la primul contact cu clienții la recenzie după mutare.</a:t>
            </a:r>
            <a:endParaRPr sz="1600"/>
          </a:p>
        </p:txBody>
      </p:sp>
    </p:spTree>
    <p:extLst>
      <p:ext uri="{BB962C8B-B14F-4D97-AF65-F5344CB8AC3E}">
        <p14:creationId xmlns:p14="http://schemas.microsoft.com/office/powerpoint/2010/main" val="1201238718"/>
      </p:ext>
    </p:extLst>
  </p:cSld>
</p:sld>
</file>

<file path=ppt/slides/slide94.xml><?xml version="1.0" encoding="utf-8"?>
<p:sld xmlns:p="http://schemas.openxmlformats.org/presentationml/2006/main">
  <p:cSld>
    <p:bg>
      <p:bgPr>
        <a:solidFill xmlns:a="http://schemas.openxmlformats.org/drawingml/2006/main">
          <a:srgbClr val="F3FAF1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ext 0">
            <a:extLst xmlns:a="http://schemas.openxmlformats.org/drawingml/2006/main">
              <a:ext uri="{FF2B5EF4-FFF2-40B4-BE49-F238E27FC236}">
                <a16:creationId xmlns:a16="http://schemas.microsoft.com/office/drawing/2014/main" id="{5AF1B3EE-3311-4404-9904-EAEA85A50E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228600"/>
            <a:ext cx="2194560" cy="201168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MovePilot Pro 4.0</a:t>
            </a:r>
            <a:endParaRPr sz="850"/>
          </a:p>
        </p:txBody>
      </p:sp>
      <p:sp>
        <p:nvSpPr>
          <p:cNvPr id="3" name="Shape 1">
            <a:extLst xmlns:a="http://schemas.openxmlformats.org/drawingml/2006/main">
              <a:ext uri="{FF2B5EF4-FFF2-40B4-BE49-F238E27FC236}">
                <a16:creationId xmlns:a16="http://schemas.microsoft.com/office/drawing/2014/main" id="{8A1FB540-36B1-4A6B-9530-2759F4F10B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2920" y="6565392"/>
            <a:ext cx="112014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0160">
            <a:solidFill>
              <a:srgbClr val="C8DFC7">
                <a:alpha val="80000"/>
              </a:srgbClr>
            </a:solidFill>
            <a:prstDash val="solid"/>
          </a:ln>
        </p:spPr>
      </p:sp>
      <p:sp>
        <p:nvSpPr>
          <p:cNvPr id="4" name="Text 2">
            <a:extLst xmlns:a="http://schemas.openxmlformats.org/drawingml/2006/main">
              <a:ext uri="{FF2B5EF4-FFF2-40B4-BE49-F238E27FC236}">
                <a16:creationId xmlns:a16="http://schemas.microsoft.com/office/drawing/2014/main" id="{E8E5705F-8FC6-4D3E-86AA-009F7DE78A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92840" y="6601968"/>
            <a:ext cx="457200" cy="146304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 algn="r">
              <a:buNone/>
            </a:pPr>
            <a:r>
              <a:rPr sz="750">
                <a:solidFill>
                  <a:srgbClr val="66716A"/>
                </a:solidFill>
                <a:latin typeface="Aptos"/>
                <a:ea typeface="Aptos"/>
                <a:cs typeface="Aptos"/>
              </a:rPr>
              <a:t>94</a:t>
            </a:r>
            <a:endParaRPr sz="750"/>
          </a:p>
        </p:txBody>
      </p:sp>
      <p:sp>
        <p:nvSpPr>
          <p:cNvPr id="5" name="Text 3">
            <a:extLst xmlns:a="http://schemas.openxmlformats.org/drawingml/2006/main">
              <a:ext uri="{FF2B5EF4-FFF2-40B4-BE49-F238E27FC236}">
                <a16:creationId xmlns:a16="http://schemas.microsoft.com/office/drawing/2014/main" id="{BA520C36-28BE-4C99-A3E4-E1433051B6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77240"/>
            <a:ext cx="521208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3900" b="1">
                <a:solidFill>
                  <a:srgbClr val="0E3B22"/>
                </a:solidFill>
                <a:latin typeface="Aptos Display"/>
                <a:ea typeface="Aptos Display"/>
                <a:cs typeface="Aptos Display"/>
              </a:rPr>
              <a:t>MovePilot Pro</a:t>
            </a:r>
            <a:endParaRPr sz="3900"/>
          </a:p>
        </p:txBody>
      </p:sp>
      <p:sp>
        <p:nvSpPr>
          <p:cNvPr id="6" name="Text 4">
            <a:extLst xmlns:a="http://schemas.openxmlformats.org/drawingml/2006/main">
              <a:ext uri="{FF2B5EF4-FFF2-40B4-BE49-F238E27FC236}">
                <a16:creationId xmlns:a16="http://schemas.microsoft.com/office/drawing/2014/main" id="{245414B4-5C91-4EB6-A0EC-F0EC2E991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3232" y="1463040"/>
            <a:ext cx="493776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2700" b="1">
                <a:solidFill>
                  <a:srgbClr val="17251D"/>
                </a:solidFill>
                <a:latin typeface="Aptos Display"/>
                <a:ea typeface="Aptos Display"/>
                <a:cs typeface="Aptos Display"/>
              </a:rPr>
              <a:t>incearca gratuit 3 zile.</a:t>
            </a:r>
            <a:endParaRPr sz="2700"/>
          </a:p>
        </p:txBody>
      </p:sp>
      <p:sp>
        <p:nvSpPr>
          <p:cNvPr id="7" name="Text 5">
            <a:extLst xmlns:a="http://schemas.openxmlformats.org/drawingml/2006/main">
              <a:ext uri="{FF2B5EF4-FFF2-40B4-BE49-F238E27FC236}">
                <a16:creationId xmlns:a16="http://schemas.microsoft.com/office/drawing/2014/main" id="{DD2992DC-2B84-48DB-BAB2-596410C93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2176272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100000"/>
          </a:bodyPr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600">
                <a:solidFill>
                  <a:srgbClr val="66716A"/>
                </a:solidFill>
                <a:latin typeface="Aptos"/>
                <a:ea typeface="Aptos"/>
                <a:cs typeface="Aptos"/>
              </a:rPr>
              <a:t>aplicația profesională de lucru pentru companiile în mișcare – dezvoltată de experiența din lumea reală și optimizată pentru iPhone și iPad.</a:t>
            </a:r>
            <a:endParaRPr sz="1600"/>
          </a:p>
        </p:txBody>
      </p:sp>
      <p:sp>
        <p:nvSpPr>
          <p:cNvPr id="8" name="Text 6">
            <a:extLst xmlns:a="http://schemas.openxmlformats.org/drawingml/2006/main">
              <a:ext uri="{FF2B5EF4-FFF2-40B4-BE49-F238E27FC236}">
                <a16:creationId xmlns:a16="http://schemas.microsoft.com/office/drawing/2014/main" id="{CF64BAD7-5630-49FD-A182-AD426E8F92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3657600"/>
            <a:ext cx="4572000" cy="5029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/>
          <a:lstStyle xmlns:a="http://schemas.openxmlformats.org/drawingml/2006/main"/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App Store: MovePilot Pro</a:t>
            </a:r>
            <a:endParaRPr sz="1400"/>
          </a:p>
          <a:p xmlns:a="http://schemas.openxmlformats.org/drawingml/2006/main">
            <a:pPr marL="0" indent="0">
              <a:buNone/>
            </a:pPr>
            <a:r>
              <a:rPr sz="140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Website: fatiumzuege.com/app/movepilot/</a:t>
            </a:r>
            <a:endParaRPr sz="1400"/>
          </a:p>
        </p:txBody>
      </p:sp>
      <p:sp>
        <p:nvSpPr>
          <p:cNvPr id="9" name="Shape 7">
            <a:extLst xmlns:a="http://schemas.openxmlformats.org/drawingml/2006/main">
              <a:ext uri="{FF2B5EF4-FFF2-40B4-BE49-F238E27FC236}">
                <a16:creationId xmlns:a16="http://schemas.microsoft.com/office/drawing/2014/main" id="{B441862C-B4FC-4251-A63C-2DF400531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9808" y="4572000"/>
            <a:ext cx="14173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0" name="Text 8">
            <a:extLst xmlns:a="http://schemas.openxmlformats.org/drawingml/2006/main">
              <a:ext uri="{FF2B5EF4-FFF2-40B4-BE49-F238E27FC236}">
                <a16:creationId xmlns:a16="http://schemas.microsoft.com/office/drawing/2014/main" id="{623088FD-1987-47B5-B281-19EAA95485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9536" y="4658868"/>
            <a:ext cx="11978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Sondaj</a:t>
            </a:r>
            <a:endParaRPr sz="850"/>
          </a:p>
        </p:txBody>
      </p:sp>
      <p:sp>
        <p:nvSpPr>
          <p:cNvPr id="11" name="Shape 9">
            <a:extLst xmlns:a="http://schemas.openxmlformats.org/drawingml/2006/main">
              <a:ext uri="{FF2B5EF4-FFF2-40B4-BE49-F238E27FC236}">
                <a16:creationId xmlns:a16="http://schemas.microsoft.com/office/drawing/2014/main" id="{F1F671E2-63B3-4A90-A5D9-A6FBC17B3A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572000"/>
            <a:ext cx="123444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2" name="Text 10">
            <a:extLst xmlns:a="http://schemas.openxmlformats.org/drawingml/2006/main">
              <a:ext uri="{FF2B5EF4-FFF2-40B4-BE49-F238E27FC236}">
                <a16:creationId xmlns:a16="http://schemas.microsoft.com/office/drawing/2014/main" id="{2E6C39E4-9DD7-4ABB-89B7-2FA281DF14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395728" y="4658868"/>
            <a:ext cx="101498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RoomPlan</a:t>
            </a:r>
            <a:endParaRPr sz="850"/>
          </a:p>
        </p:txBody>
      </p:sp>
      <p:sp>
        <p:nvSpPr>
          <p:cNvPr id="13" name="Shape 11">
            <a:extLst xmlns:a="http://schemas.openxmlformats.org/drawingml/2006/main">
              <a:ext uri="{FF2B5EF4-FFF2-40B4-BE49-F238E27FC236}">
                <a16:creationId xmlns:a16="http://schemas.microsoft.com/office/drawing/2014/main" id="{6170FAC8-B8E1-49C5-9348-F8003CB3E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1880" y="4572000"/>
            <a:ext cx="114300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4" name="Text 12">
            <a:extLst xmlns:a="http://schemas.openxmlformats.org/drawingml/2006/main">
              <a:ext uri="{FF2B5EF4-FFF2-40B4-BE49-F238E27FC236}">
                <a16:creationId xmlns:a16="http://schemas.microsoft.com/office/drawing/2014/main" id="{A7117CB0-5275-4EF8-B5EC-211C4ED715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21608" y="4658868"/>
            <a:ext cx="92354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quot</a:t>
            </a:r>
            <a:endParaRPr sz="850"/>
          </a:p>
        </p:txBody>
      </p:sp>
      <p:sp>
        <p:nvSpPr>
          <p:cNvPr id="15" name="Shape 13">
            <a:extLst xmlns:a="http://schemas.openxmlformats.org/drawingml/2006/main">
              <a:ext uri="{FF2B5EF4-FFF2-40B4-BE49-F238E27FC236}">
                <a16:creationId xmlns:a16="http://schemas.microsoft.com/office/drawing/2014/main" id="{01E52A3F-B0C1-4FED-9418-A3D0B8599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46320" y="4572000"/>
            <a:ext cx="1188720" cy="310896"/>
          </a:xfrm>
          <a:prstGeom xmlns:a="http://schemas.openxmlformats.org/drawingml/2006/main" prst="roundRect">
            <a:avLst>
              <a:gd name="adj" fmla="val 29412"/>
            </a:avLst>
          </a:prstGeom>
          <a:solidFill xmlns:a="http://schemas.openxmlformats.org/drawingml/2006/main">
            <a:srgbClr val="DAEED8"/>
          </a:solidFill>
          <a:ln xmlns:a="http://schemas.openxmlformats.org/drawingml/2006/main" w="12700">
            <a:solidFill>
              <a:srgbClr val="DAEED8">
                <a:alpha val="0"/>
              </a:srgbClr>
            </a:solidFill>
            <a:prstDash val="solid"/>
          </a:ln>
        </p:spPr>
      </p:sp>
      <p:sp>
        <p:nvSpPr>
          <p:cNvPr id="16" name="Text 14">
            <a:extLst xmlns:a="http://schemas.openxmlformats.org/drawingml/2006/main">
              <a:ext uri="{FF2B5EF4-FFF2-40B4-BE49-F238E27FC236}">
                <a16:creationId xmlns:a16="http://schemas.microsoft.com/office/drawing/2014/main" id="{DDC8B84D-9D92-4F22-869B-7F51D16ECC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56048" y="4658868"/>
            <a:ext cx="969264" cy="9144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lIns="0" tIns="0" rIns="0" bIns="0" anchor="ctr">
            <a:normAutofit fontScale="70588"/>
          </a:bodyPr>
          <a:lstStyle xmlns:a="http://schemas.openxmlformats.org/drawingml/2006/main"/>
          <a:p xmlns:a="http://schemas.openxmlformats.org/drawingml/2006/main">
            <a:pPr marL="0" indent="0" algn="ctr">
              <a:buNone/>
            </a:pPr>
            <a:r>
              <a:rPr sz="850" b="1">
                <a:solidFill>
                  <a:srgbClr val="0E3B22"/>
                </a:solidFill>
                <a:latin typeface="Aptos"/>
                <a:ea typeface="Aptos"/>
                <a:cs typeface="Aptos"/>
              </a:rPr>
              <a:t>Factură de afaceri</a:t>
            </a:r>
            <a:endParaRPr sz="850"/>
          </a:p>
        </p:txBody>
      </p:sp>
      <p:pic>
        <p:nvPicPr>
          <p:cNvPr id="33" name="Image 0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5b07f5768644a0c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6800850" y="594360"/>
            <a:ext cx="4046220" cy="5394960"/>
          </a:xfrm>
          <a:prstGeom xmlns:a="http://schemas.openxmlformats.org/drawingml/2006/main"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400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ptos Display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2026-08-08T13:52:17.2110000Z</dcterms:created>
  <dcterms:modified xsi:type="dcterms:W3CDTF">2026-08-08T13:52:17.2110000Z</dcterms:modified>
</coreProperties>
</file>