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4bc9e05dbf849d6" /><Relationship Type="http://schemas.openxmlformats.org/officeDocument/2006/relationships/extended-properties" Target="/docProps/app.xml" Id="Re1f9d6a53895422a" /><Relationship Type="http://schemas.openxmlformats.org/officeDocument/2006/relationships/officeDocument" Target="/ppt/presentation.xml" Id="R3dbcc22fabfb46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1b40edbb264e79"/>
  </p:sldMasterIdLst>
  <p:notesMasterIdLst>
    <p:notesMasterId xmlns:r="http://schemas.openxmlformats.org/officeDocument/2006/relationships" r:id="R3e7d005894f5466e"/>
  </p:notesMasterIdLst>
  <p:sldIdLst>
    <p:sldId xmlns:r="http://schemas.openxmlformats.org/officeDocument/2006/relationships" id="256" r:id="R2f24bb631842437c"/>
    <p:sldId xmlns:r="http://schemas.openxmlformats.org/officeDocument/2006/relationships" id="257" r:id="Rc44527c5a4a8475c"/>
    <p:sldId xmlns:r="http://schemas.openxmlformats.org/officeDocument/2006/relationships" id="258" r:id="Rd60cfd86daef4f75"/>
    <p:sldId xmlns:r="http://schemas.openxmlformats.org/officeDocument/2006/relationships" id="259" r:id="Rbd451c3468c0422c"/>
    <p:sldId xmlns:r="http://schemas.openxmlformats.org/officeDocument/2006/relationships" id="260" r:id="R1b667875b5a4470f"/>
    <p:sldId xmlns:r="http://schemas.openxmlformats.org/officeDocument/2006/relationships" id="261" r:id="R09bcef0589b94d85"/>
    <p:sldId xmlns:r="http://schemas.openxmlformats.org/officeDocument/2006/relationships" id="262" r:id="Rae2358de40004c09"/>
    <p:sldId xmlns:r="http://schemas.openxmlformats.org/officeDocument/2006/relationships" id="263" r:id="Rf73f1f77727d4cff"/>
    <p:sldId xmlns:r="http://schemas.openxmlformats.org/officeDocument/2006/relationships" id="264" r:id="Rb32ec560bda740c8"/>
    <p:sldId xmlns:r="http://schemas.openxmlformats.org/officeDocument/2006/relationships" id="265" r:id="R4532c2c78a064b56"/>
    <p:sldId xmlns:r="http://schemas.openxmlformats.org/officeDocument/2006/relationships" id="266" r:id="R1bfe41b2465147ac"/>
    <p:sldId xmlns:r="http://schemas.openxmlformats.org/officeDocument/2006/relationships" id="267" r:id="R485ed0f8307d4532"/>
    <p:sldId xmlns:r="http://schemas.openxmlformats.org/officeDocument/2006/relationships" id="268" r:id="Ra3f36d3b64804dd8"/>
    <p:sldId xmlns:r="http://schemas.openxmlformats.org/officeDocument/2006/relationships" id="269" r:id="R02278d394f3a42d7"/>
    <p:sldId xmlns:r="http://schemas.openxmlformats.org/officeDocument/2006/relationships" id="270" r:id="Raa9f0b09eb454dbe"/>
    <p:sldId xmlns:r="http://schemas.openxmlformats.org/officeDocument/2006/relationships" id="271" r:id="R8a4f75666c7741d8"/>
    <p:sldId xmlns:r="http://schemas.openxmlformats.org/officeDocument/2006/relationships" id="272" r:id="R681233698db54608"/>
    <p:sldId xmlns:r="http://schemas.openxmlformats.org/officeDocument/2006/relationships" id="273" r:id="R02874ab5ae1d4c18"/>
    <p:sldId xmlns:r="http://schemas.openxmlformats.org/officeDocument/2006/relationships" id="274" r:id="Rcdac8c3c7c3a4a34"/>
    <p:sldId xmlns:r="http://schemas.openxmlformats.org/officeDocument/2006/relationships" id="275" r:id="R1180b1be48364410"/>
    <p:sldId xmlns:r="http://schemas.openxmlformats.org/officeDocument/2006/relationships" id="276" r:id="Ra35606aaf1a64488"/>
    <p:sldId xmlns:r="http://schemas.openxmlformats.org/officeDocument/2006/relationships" id="277" r:id="R7381c9f2969c4ed0"/>
    <p:sldId xmlns:r="http://schemas.openxmlformats.org/officeDocument/2006/relationships" id="278" r:id="R67a4605c7c1a461b"/>
    <p:sldId xmlns:r="http://schemas.openxmlformats.org/officeDocument/2006/relationships" id="279" r:id="Re32a84492f80474d"/>
    <p:sldId xmlns:r="http://schemas.openxmlformats.org/officeDocument/2006/relationships" id="280" r:id="R48cd9ecf58414e2f"/>
    <p:sldId xmlns:r="http://schemas.openxmlformats.org/officeDocument/2006/relationships" id="281" r:id="R3bf3b08a34d74db3"/>
    <p:sldId xmlns:r="http://schemas.openxmlformats.org/officeDocument/2006/relationships" id="282" r:id="R07b4fc5ace5c4248"/>
    <p:sldId xmlns:r="http://schemas.openxmlformats.org/officeDocument/2006/relationships" id="283" r:id="R5b11e289a6de4ecc"/>
    <p:sldId xmlns:r="http://schemas.openxmlformats.org/officeDocument/2006/relationships" id="284" r:id="R3e71cc3415824671"/>
    <p:sldId xmlns:r="http://schemas.openxmlformats.org/officeDocument/2006/relationships" id="285" r:id="R52ad1cb6b1cd4e30"/>
    <p:sldId xmlns:r="http://schemas.openxmlformats.org/officeDocument/2006/relationships" id="286" r:id="Re5633c9003ff4a3c"/>
    <p:sldId xmlns:r="http://schemas.openxmlformats.org/officeDocument/2006/relationships" id="287" r:id="Rec49fb940a48405a"/>
    <p:sldId xmlns:r="http://schemas.openxmlformats.org/officeDocument/2006/relationships" id="288" r:id="Rd8164aea9deb4192"/>
    <p:sldId xmlns:r="http://schemas.openxmlformats.org/officeDocument/2006/relationships" id="289" r:id="R72ab46a2a64a49fa"/>
    <p:sldId xmlns:r="http://schemas.openxmlformats.org/officeDocument/2006/relationships" id="290" r:id="R8af5f6771c24473b"/>
    <p:sldId xmlns:r="http://schemas.openxmlformats.org/officeDocument/2006/relationships" id="291" r:id="R63c20886de564da2"/>
    <p:sldId xmlns:r="http://schemas.openxmlformats.org/officeDocument/2006/relationships" id="292" r:id="Rf3f72e0c1d91443e"/>
    <p:sldId xmlns:r="http://schemas.openxmlformats.org/officeDocument/2006/relationships" id="293" r:id="R7783d713c0814c1b"/>
    <p:sldId xmlns:r="http://schemas.openxmlformats.org/officeDocument/2006/relationships" id="294" r:id="R4603854bc5cd4f95"/>
    <p:sldId xmlns:r="http://schemas.openxmlformats.org/officeDocument/2006/relationships" id="295" r:id="Rbc5aa4f804ba4a59"/>
    <p:sldId xmlns:r="http://schemas.openxmlformats.org/officeDocument/2006/relationships" id="296" r:id="R15be92384fbf44e8"/>
    <p:sldId xmlns:r="http://schemas.openxmlformats.org/officeDocument/2006/relationships" id="297" r:id="R597e403b899f4ab0"/>
    <p:sldId xmlns:r="http://schemas.openxmlformats.org/officeDocument/2006/relationships" id="298" r:id="R73a8d57bc1f44fa4"/>
    <p:sldId xmlns:r="http://schemas.openxmlformats.org/officeDocument/2006/relationships" id="299" r:id="Rf771224f496045f7"/>
    <p:sldId xmlns:r="http://schemas.openxmlformats.org/officeDocument/2006/relationships" id="300" r:id="R33da7edbb3e14aae"/>
    <p:sldId xmlns:r="http://schemas.openxmlformats.org/officeDocument/2006/relationships" id="301" r:id="R3f003740598a4724"/>
    <p:sldId xmlns:r="http://schemas.openxmlformats.org/officeDocument/2006/relationships" id="302" r:id="Re58c753a2da1416b"/>
    <p:sldId xmlns:r="http://schemas.openxmlformats.org/officeDocument/2006/relationships" id="303" r:id="R1c28479d6b2e4f3d"/>
    <p:sldId xmlns:r="http://schemas.openxmlformats.org/officeDocument/2006/relationships" id="304" r:id="R43a3d09fb9f24121"/>
    <p:sldId xmlns:r="http://schemas.openxmlformats.org/officeDocument/2006/relationships" id="305" r:id="R348a6c002d164536"/>
    <p:sldId xmlns:r="http://schemas.openxmlformats.org/officeDocument/2006/relationships" id="306" r:id="Rac9984d05cc0459c"/>
    <p:sldId xmlns:r="http://schemas.openxmlformats.org/officeDocument/2006/relationships" id="307" r:id="R29977cec59894d78"/>
    <p:sldId xmlns:r="http://schemas.openxmlformats.org/officeDocument/2006/relationships" id="308" r:id="R490aa53848314240"/>
    <p:sldId xmlns:r="http://schemas.openxmlformats.org/officeDocument/2006/relationships" id="309" r:id="R18c5acd9c70a4671"/>
    <p:sldId xmlns:r="http://schemas.openxmlformats.org/officeDocument/2006/relationships" id="310" r:id="R74b9a5e0bbb34f27"/>
    <p:sldId xmlns:r="http://schemas.openxmlformats.org/officeDocument/2006/relationships" id="311" r:id="Rb014620055f842a4"/>
    <p:sldId xmlns:r="http://schemas.openxmlformats.org/officeDocument/2006/relationships" id="312" r:id="R3553489c0e10466c"/>
    <p:sldId xmlns:r="http://schemas.openxmlformats.org/officeDocument/2006/relationships" id="313" r:id="Rcbe2dd7cc088433d"/>
    <p:sldId xmlns:r="http://schemas.openxmlformats.org/officeDocument/2006/relationships" id="314" r:id="R83ea667baade4608"/>
    <p:sldId xmlns:r="http://schemas.openxmlformats.org/officeDocument/2006/relationships" id="315" r:id="Re2108165f825436a"/>
    <p:sldId xmlns:r="http://schemas.openxmlformats.org/officeDocument/2006/relationships" id="316" r:id="Rc5f30fea4d5e464c"/>
    <p:sldId xmlns:r="http://schemas.openxmlformats.org/officeDocument/2006/relationships" id="317" r:id="R8bb5e6e3420f4686"/>
    <p:sldId xmlns:r="http://schemas.openxmlformats.org/officeDocument/2006/relationships" id="318" r:id="R75b4c4e6084c4abc"/>
    <p:sldId xmlns:r="http://schemas.openxmlformats.org/officeDocument/2006/relationships" id="319" r:id="Rf12f6ca888d24d97"/>
    <p:sldId xmlns:r="http://schemas.openxmlformats.org/officeDocument/2006/relationships" id="320" r:id="R5efc8b3582fc4ebb"/>
    <p:sldId xmlns:r="http://schemas.openxmlformats.org/officeDocument/2006/relationships" id="321" r:id="R791d128acef04d4a"/>
    <p:sldId xmlns:r="http://schemas.openxmlformats.org/officeDocument/2006/relationships" id="322" r:id="Rae4515e6f7aa4700"/>
    <p:sldId xmlns:r="http://schemas.openxmlformats.org/officeDocument/2006/relationships" id="323" r:id="R8f0bc297da4c4747"/>
    <p:sldId xmlns:r="http://schemas.openxmlformats.org/officeDocument/2006/relationships" id="324" r:id="R8b72767fb13d46a4"/>
    <p:sldId xmlns:r="http://schemas.openxmlformats.org/officeDocument/2006/relationships" id="325" r:id="R9f750a8f265a4207"/>
    <p:sldId xmlns:r="http://schemas.openxmlformats.org/officeDocument/2006/relationships" id="326" r:id="Rd92b9fea5abe49ec"/>
    <p:sldId xmlns:r="http://schemas.openxmlformats.org/officeDocument/2006/relationships" id="327" r:id="Rd58b418214b34afb"/>
    <p:sldId xmlns:r="http://schemas.openxmlformats.org/officeDocument/2006/relationships" id="328" r:id="R236642b106b54a07"/>
    <p:sldId xmlns:r="http://schemas.openxmlformats.org/officeDocument/2006/relationships" id="329" r:id="R6f5b362edad94334"/>
    <p:sldId xmlns:r="http://schemas.openxmlformats.org/officeDocument/2006/relationships" id="330" r:id="R4b55408d88b34682"/>
    <p:sldId xmlns:r="http://schemas.openxmlformats.org/officeDocument/2006/relationships" id="331" r:id="R2df803c37ffb42d2"/>
    <p:sldId xmlns:r="http://schemas.openxmlformats.org/officeDocument/2006/relationships" id="332" r:id="Red45e3ff68904ed9"/>
    <p:sldId xmlns:r="http://schemas.openxmlformats.org/officeDocument/2006/relationships" id="333" r:id="R0b00f6f9bf57451e"/>
    <p:sldId xmlns:r="http://schemas.openxmlformats.org/officeDocument/2006/relationships" id="334" r:id="Ra7664e7f97db45d3"/>
    <p:sldId xmlns:r="http://schemas.openxmlformats.org/officeDocument/2006/relationships" id="335" r:id="Rb358734df13a4835"/>
    <p:sldId xmlns:r="http://schemas.openxmlformats.org/officeDocument/2006/relationships" id="336" r:id="R906140f8d042413f"/>
    <p:sldId xmlns:r="http://schemas.openxmlformats.org/officeDocument/2006/relationships" id="337" r:id="Rc5e4d3f851f6465a"/>
    <p:sldId xmlns:r="http://schemas.openxmlformats.org/officeDocument/2006/relationships" id="338" r:id="R7404091355f44f85"/>
    <p:sldId xmlns:r="http://schemas.openxmlformats.org/officeDocument/2006/relationships" id="339" r:id="Red6f9ec4eaf5499d"/>
    <p:sldId xmlns:r="http://schemas.openxmlformats.org/officeDocument/2006/relationships" id="340" r:id="Rf020f4b61f7b4ec7"/>
    <p:sldId xmlns:r="http://schemas.openxmlformats.org/officeDocument/2006/relationships" id="341" r:id="R4c39240d2c5c4051"/>
    <p:sldId xmlns:r="http://schemas.openxmlformats.org/officeDocument/2006/relationships" id="342" r:id="R246e403b8a6f4e5d"/>
    <p:sldId xmlns:r="http://schemas.openxmlformats.org/officeDocument/2006/relationships" id="343" r:id="Rf86b6383cdfc4fa3"/>
    <p:sldId xmlns:r="http://schemas.openxmlformats.org/officeDocument/2006/relationships" id="344" r:id="R3c81619dc8484596"/>
    <p:sldId xmlns:r="http://schemas.openxmlformats.org/officeDocument/2006/relationships" id="345" r:id="R45cf2fd0bcdb41f1"/>
    <p:sldId xmlns:r="http://schemas.openxmlformats.org/officeDocument/2006/relationships" id="346" r:id="R949cc32ed8484998"/>
    <p:sldId xmlns:r="http://schemas.openxmlformats.org/officeDocument/2006/relationships" id="347" r:id="Ra70e61cb71614523"/>
    <p:sldId xmlns:r="http://schemas.openxmlformats.org/officeDocument/2006/relationships" id="348" r:id="Ra3aeb6e2f3ec420d"/>
    <p:sldId xmlns:r="http://schemas.openxmlformats.org/officeDocument/2006/relationships" id="349" r:id="Rc3311f9f7bd845c0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8a8125aad4249c9" /><Relationship Type="http://schemas.openxmlformats.org/officeDocument/2006/relationships/slideMaster" Target="/ppt/slideMasters/slideMaster1.xml" Id="R561b40edbb264e79" /><Relationship Type="http://schemas.openxmlformats.org/officeDocument/2006/relationships/notesMaster" Target="/ppt/notesMasters/notesMaster1.xml" Id="R3e7d005894f5466e" /><Relationship Type="http://schemas.openxmlformats.org/officeDocument/2006/relationships/presProps" Target="/ppt/presProps.xml" Id="R48edc21433a643a4" /><Relationship Type="http://schemas.openxmlformats.org/officeDocument/2006/relationships/viewProps" Target="/ppt/viewProps.xml" Id="Rabaff2ac44764c48" /><Relationship Type="http://schemas.openxmlformats.org/officeDocument/2006/relationships/tableStyles" Target="/ppt/tableStyles.xml" Id="Re1083246f7b849b4" /><Relationship Type="http://schemas.openxmlformats.org/officeDocument/2006/relationships/slide" Target="/ppt/slides/slide1.xml" Id="R2f24bb631842437c" /><Relationship Type="http://schemas.openxmlformats.org/officeDocument/2006/relationships/slide" Target="/ppt/slides/slide2.xml" Id="Rc44527c5a4a8475c" /><Relationship Type="http://schemas.openxmlformats.org/officeDocument/2006/relationships/slide" Target="/ppt/slides/slide3.xml" Id="Rd60cfd86daef4f75" /><Relationship Type="http://schemas.openxmlformats.org/officeDocument/2006/relationships/slide" Target="/ppt/slides/slide4.xml" Id="Rbd451c3468c0422c" /><Relationship Type="http://schemas.openxmlformats.org/officeDocument/2006/relationships/slide" Target="/ppt/slides/slide5.xml" Id="R1b667875b5a4470f" /><Relationship Type="http://schemas.openxmlformats.org/officeDocument/2006/relationships/slide" Target="/ppt/slides/slide6.xml" Id="R09bcef0589b94d85" /><Relationship Type="http://schemas.openxmlformats.org/officeDocument/2006/relationships/slide" Target="/ppt/slides/slide7.xml" Id="Rae2358de40004c09" /><Relationship Type="http://schemas.openxmlformats.org/officeDocument/2006/relationships/slide" Target="/ppt/slides/slide8.xml" Id="Rf73f1f77727d4cff" /><Relationship Type="http://schemas.openxmlformats.org/officeDocument/2006/relationships/slide" Target="/ppt/slides/slide9.xml" Id="Rb32ec560bda740c8" /><Relationship Type="http://schemas.openxmlformats.org/officeDocument/2006/relationships/slide" Target="/ppt/slides/slide10.xml" Id="R4532c2c78a064b56" /><Relationship Type="http://schemas.openxmlformats.org/officeDocument/2006/relationships/slide" Target="/ppt/slides/slide11.xml" Id="R1bfe41b2465147ac" /><Relationship Type="http://schemas.openxmlformats.org/officeDocument/2006/relationships/slide" Target="/ppt/slides/slide12.xml" Id="R485ed0f8307d4532" /><Relationship Type="http://schemas.openxmlformats.org/officeDocument/2006/relationships/slide" Target="/ppt/slides/slide13.xml" Id="Ra3f36d3b64804dd8" /><Relationship Type="http://schemas.openxmlformats.org/officeDocument/2006/relationships/slide" Target="/ppt/slides/slide14.xml" Id="R02278d394f3a42d7" /><Relationship Type="http://schemas.openxmlformats.org/officeDocument/2006/relationships/slide" Target="/ppt/slides/slide15.xml" Id="Raa9f0b09eb454dbe" /><Relationship Type="http://schemas.openxmlformats.org/officeDocument/2006/relationships/slide" Target="/ppt/slides/slide16.xml" Id="R8a4f75666c7741d8" /><Relationship Type="http://schemas.openxmlformats.org/officeDocument/2006/relationships/slide" Target="/ppt/slides/slide17.xml" Id="R681233698db54608" /><Relationship Type="http://schemas.openxmlformats.org/officeDocument/2006/relationships/slide" Target="/ppt/slides/slide18.xml" Id="R02874ab5ae1d4c18" /><Relationship Type="http://schemas.openxmlformats.org/officeDocument/2006/relationships/slide" Target="/ppt/slides/slide19.xml" Id="Rcdac8c3c7c3a4a34" /><Relationship Type="http://schemas.openxmlformats.org/officeDocument/2006/relationships/slide" Target="/ppt/slides/slide20.xml" Id="R1180b1be48364410" /><Relationship Type="http://schemas.openxmlformats.org/officeDocument/2006/relationships/slide" Target="/ppt/slides/slide21.xml" Id="Ra35606aaf1a64488" /><Relationship Type="http://schemas.openxmlformats.org/officeDocument/2006/relationships/slide" Target="/ppt/slides/slide22.xml" Id="R7381c9f2969c4ed0" /><Relationship Type="http://schemas.openxmlformats.org/officeDocument/2006/relationships/slide" Target="/ppt/slides/slide23.xml" Id="R67a4605c7c1a461b" /><Relationship Type="http://schemas.openxmlformats.org/officeDocument/2006/relationships/slide" Target="/ppt/slides/slide24.xml" Id="Re32a84492f80474d" /><Relationship Type="http://schemas.openxmlformats.org/officeDocument/2006/relationships/slide" Target="/ppt/slides/slide25.xml" Id="R48cd9ecf58414e2f" /><Relationship Type="http://schemas.openxmlformats.org/officeDocument/2006/relationships/slide" Target="/ppt/slides/slide26.xml" Id="R3bf3b08a34d74db3" /><Relationship Type="http://schemas.openxmlformats.org/officeDocument/2006/relationships/slide" Target="/ppt/slides/slide27.xml" Id="R07b4fc5ace5c4248" /><Relationship Type="http://schemas.openxmlformats.org/officeDocument/2006/relationships/slide" Target="/ppt/slides/slide28.xml" Id="R5b11e289a6de4ecc" /><Relationship Type="http://schemas.openxmlformats.org/officeDocument/2006/relationships/slide" Target="/ppt/slides/slide29.xml" Id="R3e71cc3415824671" /><Relationship Type="http://schemas.openxmlformats.org/officeDocument/2006/relationships/slide" Target="/ppt/slides/slide30.xml" Id="R52ad1cb6b1cd4e30" /><Relationship Type="http://schemas.openxmlformats.org/officeDocument/2006/relationships/slide" Target="/ppt/slides/slide31.xml" Id="Re5633c9003ff4a3c" /><Relationship Type="http://schemas.openxmlformats.org/officeDocument/2006/relationships/slide" Target="/ppt/slides/slide32.xml" Id="Rec49fb940a48405a" /><Relationship Type="http://schemas.openxmlformats.org/officeDocument/2006/relationships/slide" Target="/ppt/slides/slide33.xml" Id="Rd8164aea9deb4192" /><Relationship Type="http://schemas.openxmlformats.org/officeDocument/2006/relationships/slide" Target="/ppt/slides/slide34.xml" Id="R72ab46a2a64a49fa" /><Relationship Type="http://schemas.openxmlformats.org/officeDocument/2006/relationships/slide" Target="/ppt/slides/slide35.xml" Id="R8af5f6771c24473b" /><Relationship Type="http://schemas.openxmlformats.org/officeDocument/2006/relationships/slide" Target="/ppt/slides/slide36.xml" Id="R63c20886de564da2" /><Relationship Type="http://schemas.openxmlformats.org/officeDocument/2006/relationships/slide" Target="/ppt/slides/slide37.xml" Id="Rf3f72e0c1d91443e" /><Relationship Type="http://schemas.openxmlformats.org/officeDocument/2006/relationships/slide" Target="/ppt/slides/slide38.xml" Id="R7783d713c0814c1b" /><Relationship Type="http://schemas.openxmlformats.org/officeDocument/2006/relationships/slide" Target="/ppt/slides/slide39.xml" Id="R4603854bc5cd4f95" /><Relationship Type="http://schemas.openxmlformats.org/officeDocument/2006/relationships/slide" Target="/ppt/slides/slide40.xml" Id="Rbc5aa4f804ba4a59" /><Relationship Type="http://schemas.openxmlformats.org/officeDocument/2006/relationships/slide" Target="/ppt/slides/slide41.xml" Id="R15be92384fbf44e8" /><Relationship Type="http://schemas.openxmlformats.org/officeDocument/2006/relationships/slide" Target="/ppt/slides/slide42.xml" Id="R597e403b899f4ab0" /><Relationship Type="http://schemas.openxmlformats.org/officeDocument/2006/relationships/slide" Target="/ppt/slides/slide43.xml" Id="R73a8d57bc1f44fa4" /><Relationship Type="http://schemas.openxmlformats.org/officeDocument/2006/relationships/slide" Target="/ppt/slides/slide44.xml" Id="Rf771224f496045f7" /><Relationship Type="http://schemas.openxmlformats.org/officeDocument/2006/relationships/slide" Target="/ppt/slides/slide45.xml" Id="R33da7edbb3e14aae" /><Relationship Type="http://schemas.openxmlformats.org/officeDocument/2006/relationships/slide" Target="/ppt/slides/slide46.xml" Id="R3f003740598a4724" /><Relationship Type="http://schemas.openxmlformats.org/officeDocument/2006/relationships/slide" Target="/ppt/slides/slide47.xml" Id="Re58c753a2da1416b" /><Relationship Type="http://schemas.openxmlformats.org/officeDocument/2006/relationships/slide" Target="/ppt/slides/slide48.xml" Id="R1c28479d6b2e4f3d" /><Relationship Type="http://schemas.openxmlformats.org/officeDocument/2006/relationships/slide" Target="/ppt/slides/slide49.xml" Id="R43a3d09fb9f24121" /><Relationship Type="http://schemas.openxmlformats.org/officeDocument/2006/relationships/slide" Target="/ppt/slides/slide50.xml" Id="R348a6c002d164536" /><Relationship Type="http://schemas.openxmlformats.org/officeDocument/2006/relationships/slide" Target="/ppt/slides/slide51.xml" Id="Rac9984d05cc0459c" /><Relationship Type="http://schemas.openxmlformats.org/officeDocument/2006/relationships/slide" Target="/ppt/slides/slide52.xml" Id="R29977cec59894d78" /><Relationship Type="http://schemas.openxmlformats.org/officeDocument/2006/relationships/slide" Target="/ppt/slides/slide53.xml" Id="R490aa53848314240" /><Relationship Type="http://schemas.openxmlformats.org/officeDocument/2006/relationships/slide" Target="/ppt/slides/slide54.xml" Id="R18c5acd9c70a4671" /><Relationship Type="http://schemas.openxmlformats.org/officeDocument/2006/relationships/slide" Target="/ppt/slides/slide55.xml" Id="R74b9a5e0bbb34f27" /><Relationship Type="http://schemas.openxmlformats.org/officeDocument/2006/relationships/slide" Target="/ppt/slides/slide56.xml" Id="Rb014620055f842a4" /><Relationship Type="http://schemas.openxmlformats.org/officeDocument/2006/relationships/slide" Target="/ppt/slides/slide57.xml" Id="R3553489c0e10466c" /><Relationship Type="http://schemas.openxmlformats.org/officeDocument/2006/relationships/slide" Target="/ppt/slides/slide58.xml" Id="Rcbe2dd7cc088433d" /><Relationship Type="http://schemas.openxmlformats.org/officeDocument/2006/relationships/slide" Target="/ppt/slides/slide59.xml" Id="R83ea667baade4608" /><Relationship Type="http://schemas.openxmlformats.org/officeDocument/2006/relationships/slide" Target="/ppt/slides/slide60.xml" Id="Re2108165f825436a" /><Relationship Type="http://schemas.openxmlformats.org/officeDocument/2006/relationships/slide" Target="/ppt/slides/slide61.xml" Id="Rc5f30fea4d5e464c" /><Relationship Type="http://schemas.openxmlformats.org/officeDocument/2006/relationships/slide" Target="/ppt/slides/slide62.xml" Id="R8bb5e6e3420f4686" /><Relationship Type="http://schemas.openxmlformats.org/officeDocument/2006/relationships/slide" Target="/ppt/slides/slide63.xml" Id="R75b4c4e6084c4abc" /><Relationship Type="http://schemas.openxmlformats.org/officeDocument/2006/relationships/slide" Target="/ppt/slides/slide64.xml" Id="Rf12f6ca888d24d97" /><Relationship Type="http://schemas.openxmlformats.org/officeDocument/2006/relationships/slide" Target="/ppt/slides/slide65.xml" Id="R5efc8b3582fc4ebb" /><Relationship Type="http://schemas.openxmlformats.org/officeDocument/2006/relationships/slide" Target="/ppt/slides/slide66.xml" Id="R791d128acef04d4a" /><Relationship Type="http://schemas.openxmlformats.org/officeDocument/2006/relationships/slide" Target="/ppt/slides/slide67.xml" Id="Rae4515e6f7aa4700" /><Relationship Type="http://schemas.openxmlformats.org/officeDocument/2006/relationships/slide" Target="/ppt/slides/slide68.xml" Id="R8f0bc297da4c4747" /><Relationship Type="http://schemas.openxmlformats.org/officeDocument/2006/relationships/slide" Target="/ppt/slides/slide69.xml" Id="R8b72767fb13d46a4" /><Relationship Type="http://schemas.openxmlformats.org/officeDocument/2006/relationships/slide" Target="/ppt/slides/slide70.xml" Id="R9f750a8f265a4207" /><Relationship Type="http://schemas.openxmlformats.org/officeDocument/2006/relationships/slide" Target="/ppt/slides/slide71.xml" Id="Rd92b9fea5abe49ec" /><Relationship Type="http://schemas.openxmlformats.org/officeDocument/2006/relationships/slide" Target="/ppt/slides/slide72.xml" Id="Rd58b418214b34afb" /><Relationship Type="http://schemas.openxmlformats.org/officeDocument/2006/relationships/slide" Target="/ppt/slides/slide73.xml" Id="R236642b106b54a07" /><Relationship Type="http://schemas.openxmlformats.org/officeDocument/2006/relationships/slide" Target="/ppt/slides/slide74.xml" Id="R6f5b362edad94334" /><Relationship Type="http://schemas.openxmlformats.org/officeDocument/2006/relationships/slide" Target="/ppt/slides/slide75.xml" Id="R4b55408d88b34682" /><Relationship Type="http://schemas.openxmlformats.org/officeDocument/2006/relationships/slide" Target="/ppt/slides/slide76.xml" Id="R2df803c37ffb42d2" /><Relationship Type="http://schemas.openxmlformats.org/officeDocument/2006/relationships/slide" Target="/ppt/slides/slide77.xml" Id="Red45e3ff68904ed9" /><Relationship Type="http://schemas.openxmlformats.org/officeDocument/2006/relationships/slide" Target="/ppt/slides/slide78.xml" Id="R0b00f6f9bf57451e" /><Relationship Type="http://schemas.openxmlformats.org/officeDocument/2006/relationships/slide" Target="/ppt/slides/slide79.xml" Id="Ra7664e7f97db45d3" /><Relationship Type="http://schemas.openxmlformats.org/officeDocument/2006/relationships/slide" Target="/ppt/slides/slide80.xml" Id="Rb358734df13a4835" /><Relationship Type="http://schemas.openxmlformats.org/officeDocument/2006/relationships/slide" Target="/ppt/slides/slide81.xml" Id="R906140f8d042413f" /><Relationship Type="http://schemas.openxmlformats.org/officeDocument/2006/relationships/slide" Target="/ppt/slides/slide82.xml" Id="Rc5e4d3f851f6465a" /><Relationship Type="http://schemas.openxmlformats.org/officeDocument/2006/relationships/slide" Target="/ppt/slides/slide83.xml" Id="R7404091355f44f85" /><Relationship Type="http://schemas.openxmlformats.org/officeDocument/2006/relationships/slide" Target="/ppt/slides/slide84.xml" Id="Red6f9ec4eaf5499d" /><Relationship Type="http://schemas.openxmlformats.org/officeDocument/2006/relationships/slide" Target="/ppt/slides/slide85.xml" Id="Rf020f4b61f7b4ec7" /><Relationship Type="http://schemas.openxmlformats.org/officeDocument/2006/relationships/slide" Target="/ppt/slides/slide86.xml" Id="R4c39240d2c5c4051" /><Relationship Type="http://schemas.openxmlformats.org/officeDocument/2006/relationships/slide" Target="/ppt/slides/slide87.xml" Id="R246e403b8a6f4e5d" /><Relationship Type="http://schemas.openxmlformats.org/officeDocument/2006/relationships/slide" Target="/ppt/slides/slide88.xml" Id="Rf86b6383cdfc4fa3" /><Relationship Type="http://schemas.openxmlformats.org/officeDocument/2006/relationships/slide" Target="/ppt/slides/slide89.xml" Id="R3c81619dc8484596" /><Relationship Type="http://schemas.openxmlformats.org/officeDocument/2006/relationships/slide" Target="/ppt/slides/slide90.xml" Id="R45cf2fd0bcdb41f1" /><Relationship Type="http://schemas.openxmlformats.org/officeDocument/2006/relationships/slide" Target="/ppt/slides/slide91.xml" Id="R949cc32ed8484998" /><Relationship Type="http://schemas.openxmlformats.org/officeDocument/2006/relationships/slide" Target="/ppt/slides/slide92.xml" Id="Ra70e61cb71614523" /><Relationship Type="http://schemas.openxmlformats.org/officeDocument/2006/relationships/slide" Target="/ppt/slides/slide93.xml" Id="Ra3aeb6e2f3ec420d" /><Relationship Type="http://schemas.openxmlformats.org/officeDocument/2006/relationships/slide" Target="/ppt/slides/slide94.xml" Id="Rc3311f9f7bd845c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16f798f1559475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0149c6dbb5143c8" /><Relationship Type="http://schemas.openxmlformats.org/officeDocument/2006/relationships/notesMaster" Target="/ppt/notesMasters/notesMaster1.xml" Id="R7c4e53026716432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07db3fbde3c48e8" /><Relationship Type="http://schemas.openxmlformats.org/officeDocument/2006/relationships/notesMaster" Target="/ppt/notesMasters/notesMaster1.xml" Id="R47c09ed21c15429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32ef30ced9e4899" /><Relationship Type="http://schemas.openxmlformats.org/officeDocument/2006/relationships/notesMaster" Target="/ppt/notesMasters/notesMaster1.xml" Id="R6974be754af2402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709d0f869854da0" /><Relationship Type="http://schemas.openxmlformats.org/officeDocument/2006/relationships/notesMaster" Target="/ppt/notesMasters/notesMaster1.xml" Id="R6c321dc78be4408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af20662375f4eb9" /><Relationship Type="http://schemas.openxmlformats.org/officeDocument/2006/relationships/notesMaster" Target="/ppt/notesMasters/notesMaster1.xml" Id="R17b97fa2354841d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9bfa4fc743149de" /><Relationship Type="http://schemas.openxmlformats.org/officeDocument/2006/relationships/notesMaster" Target="/ppt/notesMasters/notesMaster1.xml" Id="Rdc4e363240ed443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851ebd5aa494b72" /><Relationship Type="http://schemas.openxmlformats.org/officeDocument/2006/relationships/notesMaster" Target="/ppt/notesMasters/notesMaster1.xml" Id="R7dabf46d89db4d5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8aa40b314c84158" /><Relationship Type="http://schemas.openxmlformats.org/officeDocument/2006/relationships/notesMaster" Target="/ppt/notesMasters/notesMaster1.xml" Id="R9a17d465a85943d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adcbd089f7b4f58" /><Relationship Type="http://schemas.openxmlformats.org/officeDocument/2006/relationships/notesMaster" Target="/ppt/notesMasters/notesMaster1.xml" Id="R84405e07bafa448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0834084bf00447c" /><Relationship Type="http://schemas.openxmlformats.org/officeDocument/2006/relationships/notesMaster" Target="/ppt/notesMasters/notesMaster1.xml" Id="Re6eb83335b0d4680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35cac0950124d8a" /><Relationship Type="http://schemas.openxmlformats.org/officeDocument/2006/relationships/notesMaster" Target="/ppt/notesMasters/notesMaster1.xml" Id="Rd29af00d298a468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c5eec7f43364b1b" /><Relationship Type="http://schemas.openxmlformats.org/officeDocument/2006/relationships/notesMaster" Target="/ppt/notesMasters/notesMaster1.xml" Id="R010b98fbf1ec446d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7bca41638584b7f" /><Relationship Type="http://schemas.openxmlformats.org/officeDocument/2006/relationships/notesMaster" Target="/ppt/notesMasters/notesMaster1.xml" Id="R782685a9c274498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0f041d58fae948ab" /><Relationship Type="http://schemas.openxmlformats.org/officeDocument/2006/relationships/notesMaster" Target="/ppt/notesMasters/notesMaster1.xml" Id="R9678a1fd3633489d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aeefcd0eff634ebd" /><Relationship Type="http://schemas.openxmlformats.org/officeDocument/2006/relationships/notesMaster" Target="/ppt/notesMasters/notesMaster1.xml" Id="Rdd5b492cd8114a4c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f3171f1474ab4ddf" /><Relationship Type="http://schemas.openxmlformats.org/officeDocument/2006/relationships/notesMaster" Target="/ppt/notesMasters/notesMaster1.xml" Id="Rb2c7a096b9444e8e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e83d90ede54a43f9" /><Relationship Type="http://schemas.openxmlformats.org/officeDocument/2006/relationships/notesMaster" Target="/ppt/notesMasters/notesMaster1.xml" Id="R9d62b390787f4954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0ccd6dbfd9d843db" /><Relationship Type="http://schemas.openxmlformats.org/officeDocument/2006/relationships/notesMaster" Target="/ppt/notesMasters/notesMaster1.xml" Id="R5a170bafa1084955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20f99200b36c44fe" /><Relationship Type="http://schemas.openxmlformats.org/officeDocument/2006/relationships/notesMaster" Target="/ppt/notesMasters/notesMaster1.xml" Id="Rc268c89d2d6d444a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feb7a43aeb4f49b6" /><Relationship Type="http://schemas.openxmlformats.org/officeDocument/2006/relationships/notesMaster" Target="/ppt/notesMasters/notesMaster1.xml" Id="R7a55083d07ac44cb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192d46b362844296" /><Relationship Type="http://schemas.openxmlformats.org/officeDocument/2006/relationships/notesMaster" Target="/ppt/notesMasters/notesMaster1.xml" Id="R8579f3d51647404c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a4f730e3f050470e" /><Relationship Type="http://schemas.openxmlformats.org/officeDocument/2006/relationships/notesMaster" Target="/ppt/notesMasters/notesMaster1.xml" Id="R1b6857f0f2bf438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450e634a9fb4d5f" /><Relationship Type="http://schemas.openxmlformats.org/officeDocument/2006/relationships/notesMaster" Target="/ppt/notesMasters/notesMaster1.xml" Id="Rd41a5e264d0e414e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5a08413ff27e47b2" /><Relationship Type="http://schemas.openxmlformats.org/officeDocument/2006/relationships/notesMaster" Target="/ppt/notesMasters/notesMaster1.xml" Id="Rcff93ae8f58d405b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c2a11268d2b44b0d" /><Relationship Type="http://schemas.openxmlformats.org/officeDocument/2006/relationships/notesMaster" Target="/ppt/notesMasters/notesMaster1.xml" Id="R41ecc43a59004118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12b1c926666e456e" /><Relationship Type="http://schemas.openxmlformats.org/officeDocument/2006/relationships/notesMaster" Target="/ppt/notesMasters/notesMaster1.xml" Id="R1eec79000b2e435a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28deaaff89894877" /><Relationship Type="http://schemas.openxmlformats.org/officeDocument/2006/relationships/notesMaster" Target="/ppt/notesMasters/notesMaster1.xml" Id="R5156f5e1d0b54d9f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5ba9eada2f304e1e" /><Relationship Type="http://schemas.openxmlformats.org/officeDocument/2006/relationships/notesMaster" Target="/ppt/notesMasters/notesMaster1.xml" Id="Rfb991cb29da54eaa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055214285a144d29" /><Relationship Type="http://schemas.openxmlformats.org/officeDocument/2006/relationships/notesMaster" Target="/ppt/notesMasters/notesMaster1.xml" Id="R69bfb5f9b26c47c4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811040df1ffb4e77" /><Relationship Type="http://schemas.openxmlformats.org/officeDocument/2006/relationships/notesMaster" Target="/ppt/notesMasters/notesMaster1.xml" Id="R930333805e97497a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04df524e7ca149e5" /><Relationship Type="http://schemas.openxmlformats.org/officeDocument/2006/relationships/notesMaster" Target="/ppt/notesMasters/notesMaster1.xml" Id="R5fc8885f7be74e1c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42b7f63aac0a409d" /><Relationship Type="http://schemas.openxmlformats.org/officeDocument/2006/relationships/notesMaster" Target="/ppt/notesMasters/notesMaster1.xml" Id="Re78c43e5534746dc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e4dae2d4601647f4" /><Relationship Type="http://schemas.openxmlformats.org/officeDocument/2006/relationships/notesMaster" Target="/ppt/notesMasters/notesMaster1.xml" Id="R1f8a67af7e63452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b1d18d73305479a" /><Relationship Type="http://schemas.openxmlformats.org/officeDocument/2006/relationships/notesMaster" Target="/ppt/notesMasters/notesMaster1.xml" Id="Rdde65c25eaec4670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07075349463a458a" /><Relationship Type="http://schemas.openxmlformats.org/officeDocument/2006/relationships/notesMaster" Target="/ppt/notesMasters/notesMaster1.xml" Id="Rc56ddec852d646a5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958c1bb1b3844a41" /><Relationship Type="http://schemas.openxmlformats.org/officeDocument/2006/relationships/notesMaster" Target="/ppt/notesMasters/notesMaster1.xml" Id="Rbcf8fa8d6c3e405c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af39bbbbbcc94158" /><Relationship Type="http://schemas.openxmlformats.org/officeDocument/2006/relationships/notesMaster" Target="/ppt/notesMasters/notesMaster1.xml" Id="R1dafd7983a23492a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ac5d6b34dc32403a" /><Relationship Type="http://schemas.openxmlformats.org/officeDocument/2006/relationships/notesMaster" Target="/ppt/notesMasters/notesMaster1.xml" Id="Rde45c11dde9440dc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e0c85f14c9714ff7" /><Relationship Type="http://schemas.openxmlformats.org/officeDocument/2006/relationships/notesMaster" Target="/ppt/notesMasters/notesMaster1.xml" Id="Re33701824b4c4af0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c5681437d2e54442" /><Relationship Type="http://schemas.openxmlformats.org/officeDocument/2006/relationships/notesMaster" Target="/ppt/notesMasters/notesMaster1.xml" Id="R2817796d58ae4999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0b885f2b3d5b464d" /><Relationship Type="http://schemas.openxmlformats.org/officeDocument/2006/relationships/notesMaster" Target="/ppt/notesMasters/notesMaster1.xml" Id="Rfb0a754d93884984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8a746e0988b44bd8" /><Relationship Type="http://schemas.openxmlformats.org/officeDocument/2006/relationships/notesMaster" Target="/ppt/notesMasters/notesMaster1.xml" Id="R2e9d5abb666e409e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1b5675da1ab54d16" /><Relationship Type="http://schemas.openxmlformats.org/officeDocument/2006/relationships/notesMaster" Target="/ppt/notesMasters/notesMaster1.xml" Id="R391a5443378f4d5f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04f957f6c3fa4923" /><Relationship Type="http://schemas.openxmlformats.org/officeDocument/2006/relationships/notesMaster" Target="/ppt/notesMasters/notesMaster1.xml" Id="R98b022b9e379443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aeaaae014e74801" /><Relationship Type="http://schemas.openxmlformats.org/officeDocument/2006/relationships/notesMaster" Target="/ppt/notesMasters/notesMaster1.xml" Id="R33ee2e33880f41ab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2f485ab10911425f" /><Relationship Type="http://schemas.openxmlformats.org/officeDocument/2006/relationships/notesMaster" Target="/ppt/notesMasters/notesMaster1.xml" Id="R6dca651a6d3a4a28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588abb69fcb241f6" /><Relationship Type="http://schemas.openxmlformats.org/officeDocument/2006/relationships/notesMaster" Target="/ppt/notesMasters/notesMaster1.xml" Id="Re253e7579a4948c9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7010deaf12334a2b" /><Relationship Type="http://schemas.openxmlformats.org/officeDocument/2006/relationships/notesMaster" Target="/ppt/notesMasters/notesMaster1.xml" Id="R2c855f7304064259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55d2a8f86b524307" /><Relationship Type="http://schemas.openxmlformats.org/officeDocument/2006/relationships/notesMaster" Target="/ppt/notesMasters/notesMaster1.xml" Id="R4d20af21952a4dc0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241a34eb09024d16" /><Relationship Type="http://schemas.openxmlformats.org/officeDocument/2006/relationships/notesMaster" Target="/ppt/notesMasters/notesMaster1.xml" Id="R49e3e3c939754478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c03325147a734c61" /><Relationship Type="http://schemas.openxmlformats.org/officeDocument/2006/relationships/notesMaster" Target="/ppt/notesMasters/notesMaster1.xml" Id="R1505557d25a14b1a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c77f0c55386f4fed" /><Relationship Type="http://schemas.openxmlformats.org/officeDocument/2006/relationships/notesMaster" Target="/ppt/notesMasters/notesMaster1.xml" Id="R89b87ed7fc204683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f861d3569f7e42fe" /><Relationship Type="http://schemas.openxmlformats.org/officeDocument/2006/relationships/notesMaster" Target="/ppt/notesMasters/notesMaster1.xml" Id="Rc6774d40f75a408c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84aec32376604971" /><Relationship Type="http://schemas.openxmlformats.org/officeDocument/2006/relationships/notesMaster" Target="/ppt/notesMasters/notesMaster1.xml" Id="R189131760b494693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8c46ced1f78945d7" /><Relationship Type="http://schemas.openxmlformats.org/officeDocument/2006/relationships/notesMaster" Target="/ppt/notesMasters/notesMaster1.xml" Id="R7375da99c4754e3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e14a2d0f7e84ec4" /><Relationship Type="http://schemas.openxmlformats.org/officeDocument/2006/relationships/notesMaster" Target="/ppt/notesMasters/notesMaster1.xml" Id="Rda50242abd10430f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5502fc6f52bf4fac" /><Relationship Type="http://schemas.openxmlformats.org/officeDocument/2006/relationships/notesMaster" Target="/ppt/notesMasters/notesMaster1.xml" Id="R16bae0e18b2a4eb4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822d246d03a5457c" /><Relationship Type="http://schemas.openxmlformats.org/officeDocument/2006/relationships/notesMaster" Target="/ppt/notesMasters/notesMaster1.xml" Id="Rca6eeb39783b4265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369e133016e24420" /><Relationship Type="http://schemas.openxmlformats.org/officeDocument/2006/relationships/notesMaster" Target="/ppt/notesMasters/notesMaster1.xml" Id="R503376b6f16348a0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1db67ff65a414bfa" /><Relationship Type="http://schemas.openxmlformats.org/officeDocument/2006/relationships/notesMaster" Target="/ppt/notesMasters/notesMaster1.xml" Id="R3041c5bb647f4fdb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8977a4ca074a4289" /><Relationship Type="http://schemas.openxmlformats.org/officeDocument/2006/relationships/notesMaster" Target="/ppt/notesMasters/notesMaster1.xml" Id="R83eaadf75fbc42e3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79de9d82a1f54b90" /><Relationship Type="http://schemas.openxmlformats.org/officeDocument/2006/relationships/notesMaster" Target="/ppt/notesMasters/notesMaster1.xml" Id="R88f972e76c5f428c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a30fd86a1d91403d" /><Relationship Type="http://schemas.openxmlformats.org/officeDocument/2006/relationships/notesMaster" Target="/ppt/notesMasters/notesMaster1.xml" Id="Rc5507591dfaf4412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39ed278f4ced4f98" /><Relationship Type="http://schemas.openxmlformats.org/officeDocument/2006/relationships/notesMaster" Target="/ppt/notesMasters/notesMaster1.xml" Id="R99a21671b3ee4e9d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30dc6c2360e44af5" /><Relationship Type="http://schemas.openxmlformats.org/officeDocument/2006/relationships/notesMaster" Target="/ppt/notesMasters/notesMaster1.xml" Id="Rd640999f40674e01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10e7e1d1519842e4" /><Relationship Type="http://schemas.openxmlformats.org/officeDocument/2006/relationships/notesMaster" Target="/ppt/notesMasters/notesMaster1.xml" Id="R028919cc2be94e3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01b6d69d65d4b62" /><Relationship Type="http://schemas.openxmlformats.org/officeDocument/2006/relationships/notesMaster" Target="/ppt/notesMasters/notesMaster1.xml" Id="Recc5668652c34c4c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4567779c4a944d4e" /><Relationship Type="http://schemas.openxmlformats.org/officeDocument/2006/relationships/notesMaster" Target="/ppt/notesMasters/notesMaster1.xml" Id="R4f72f53bf7994d10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db36bd5010fd4b86" /><Relationship Type="http://schemas.openxmlformats.org/officeDocument/2006/relationships/notesMaster" Target="/ppt/notesMasters/notesMaster1.xml" Id="R6d1836942fc3419a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23a586331bbd4f6d" /><Relationship Type="http://schemas.openxmlformats.org/officeDocument/2006/relationships/notesMaster" Target="/ppt/notesMasters/notesMaster1.xml" Id="R40810b3dc25f40f3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c0fc30bb6b6c4a4d" /><Relationship Type="http://schemas.openxmlformats.org/officeDocument/2006/relationships/notesMaster" Target="/ppt/notesMasters/notesMaster1.xml" Id="R7b8910edb2a7417e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cbf4a03a6bf04534" /><Relationship Type="http://schemas.openxmlformats.org/officeDocument/2006/relationships/notesMaster" Target="/ppt/notesMasters/notesMaster1.xml" Id="R498800d28ab24128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3d503a18f09747ba" /><Relationship Type="http://schemas.openxmlformats.org/officeDocument/2006/relationships/notesMaster" Target="/ppt/notesMasters/notesMaster1.xml" Id="R476b7eb2b8bf47c6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31c79ea1854b46b3" /><Relationship Type="http://schemas.openxmlformats.org/officeDocument/2006/relationships/notesMaster" Target="/ppt/notesMasters/notesMaster1.xml" Id="R84d47e2ca484461b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2a43a1441d6a46bd" /><Relationship Type="http://schemas.openxmlformats.org/officeDocument/2006/relationships/notesMaster" Target="/ppt/notesMasters/notesMaster1.xml" Id="Ra093aa19324d4057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afb2d16cf14f498c" /><Relationship Type="http://schemas.openxmlformats.org/officeDocument/2006/relationships/notesMaster" Target="/ppt/notesMasters/notesMaster1.xml" Id="Rf4ffc5975cef442f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242554689e774b9b" /><Relationship Type="http://schemas.openxmlformats.org/officeDocument/2006/relationships/notesMaster" Target="/ppt/notesMasters/notesMaster1.xml" Id="R7bc876e2d595458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f87cbb4f90740e9" /><Relationship Type="http://schemas.openxmlformats.org/officeDocument/2006/relationships/notesMaster" Target="/ppt/notesMasters/notesMaster1.xml" Id="R6b532c332c3543aa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a99d055f759b4c99" /><Relationship Type="http://schemas.openxmlformats.org/officeDocument/2006/relationships/notesMaster" Target="/ppt/notesMasters/notesMaster1.xml" Id="Rdf6473f0430b4698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c8f22bfc185e4185" /><Relationship Type="http://schemas.openxmlformats.org/officeDocument/2006/relationships/notesMaster" Target="/ppt/notesMasters/notesMaster1.xml" Id="R715689db320943b9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99b60f28eeec44d8" /><Relationship Type="http://schemas.openxmlformats.org/officeDocument/2006/relationships/notesMaster" Target="/ppt/notesMasters/notesMaster1.xml" Id="R88f4483455274f91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9aea9d01adcd4734" /><Relationship Type="http://schemas.openxmlformats.org/officeDocument/2006/relationships/notesMaster" Target="/ppt/notesMasters/notesMaster1.xml" Id="R40c50ac3941d44df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9d3bbb78f35b48cc" /><Relationship Type="http://schemas.openxmlformats.org/officeDocument/2006/relationships/notesMaster" Target="/ppt/notesMasters/notesMaster1.xml" Id="Rb5e88c16a2ab46c2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cc82850e84584a6e" /><Relationship Type="http://schemas.openxmlformats.org/officeDocument/2006/relationships/notesMaster" Target="/ppt/notesMasters/notesMaster1.xml" Id="R4966ff088ceb4974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3a4f60be02d14fb6" /><Relationship Type="http://schemas.openxmlformats.org/officeDocument/2006/relationships/notesMaster" Target="/ppt/notesMasters/notesMaster1.xml" Id="Rdbb3d5521e19490c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3b122ad77df0418b" /><Relationship Type="http://schemas.openxmlformats.org/officeDocument/2006/relationships/notesMaster" Target="/ppt/notesMasters/notesMaster1.xml" Id="Raf3ae2a6c62b4214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144f0ab56b7a4b4b" /><Relationship Type="http://schemas.openxmlformats.org/officeDocument/2006/relationships/notesMaster" Target="/ppt/notesMasters/notesMaster1.xml" Id="Ree53cb5ea1774137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6a20dbaca4694f5b" /><Relationship Type="http://schemas.openxmlformats.org/officeDocument/2006/relationships/notesMaster" Target="/ppt/notesMasters/notesMaster1.xml" Id="R8ab247219bc2472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8f29b7452fd4621" /><Relationship Type="http://schemas.openxmlformats.org/officeDocument/2006/relationships/notesMaster" Target="/ppt/notesMasters/notesMaster1.xml" Id="Rb7131b498b654695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f66acbbaf65441d6" /><Relationship Type="http://schemas.openxmlformats.org/officeDocument/2006/relationships/notesMaster" Target="/ppt/notesMasters/notesMaster1.xml" Id="Ref9679bad42e4f9d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8fb2f4acdb2c4623" /><Relationship Type="http://schemas.openxmlformats.org/officeDocument/2006/relationships/notesMaster" Target="/ppt/notesMasters/notesMaster1.xml" Id="R5e42dda7df8a4b33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c5f8ff92b9b54abb" /><Relationship Type="http://schemas.openxmlformats.org/officeDocument/2006/relationships/notesMaster" Target="/ppt/notesMasters/notesMaster1.xml" Id="Rb4834dc66f8a49ee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42b48e790b4247da" /><Relationship Type="http://schemas.openxmlformats.org/officeDocument/2006/relationships/notesMaster" Target="/ppt/notesMasters/notesMaster1.xml" Id="R6eabdf148c174203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8e005e1c525f47ee" /><Relationship Type="http://schemas.openxmlformats.org/officeDocument/2006/relationships/notesMaster" Target="/ppt/notesMasters/notesMaster1.xml" Id="R6bf8e8f53447495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62e2f2d8f46e4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29b12324dac4fae" /><Relationship Type="http://schemas.openxmlformats.org/officeDocument/2006/relationships/slideLayout" Target="/ppt/slideLayouts/slideLayout1.xml" Id="R9cba720d543243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a720d5432436b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759adf10b49d3" /><Relationship Type="http://schemas.openxmlformats.org/officeDocument/2006/relationships/image" Target="/ppt/media/image.png" Id="Rc2090389fed349b5" /><Relationship Type="http://schemas.openxmlformats.org/officeDocument/2006/relationships/notesSlide" Target="/ppt/notesSlides/notesSlide1.xml" Id="Rc33b5f2a585e456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9b31ceb4c4cc5" /><Relationship Type="http://schemas.openxmlformats.org/officeDocument/2006/relationships/image" Target="/ppt/media/image3.png" Id="R2516d01b25b44005" /><Relationship Type="http://schemas.openxmlformats.org/officeDocument/2006/relationships/notesSlide" Target="/ppt/notesSlides/notesSlide10.xml" Id="R4cabe3a3527646c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6c7bec2dc4197" /><Relationship Type="http://schemas.openxmlformats.org/officeDocument/2006/relationships/image" Target="/ppt/media/image4.png" Id="R0f7f11575f04493d" /><Relationship Type="http://schemas.openxmlformats.org/officeDocument/2006/relationships/notesSlide" Target="/ppt/notesSlides/notesSlide11.xml" Id="R0f1f13151f8c4b0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aeacdc0514427" /><Relationship Type="http://schemas.openxmlformats.org/officeDocument/2006/relationships/notesSlide" Target="/ppt/notesSlides/notesSlide12.xml" Id="Ra3c5879b201b4f7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b2df68dbc4a6e" /><Relationship Type="http://schemas.openxmlformats.org/officeDocument/2006/relationships/image" Target="/ppt/media/image5.png" Id="R5c755ab5b3844d01" /><Relationship Type="http://schemas.openxmlformats.org/officeDocument/2006/relationships/notesSlide" Target="/ppt/notesSlides/notesSlide13.xml" Id="R5fd7f7ff2d7a40a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edbd83f5e49a0" /><Relationship Type="http://schemas.openxmlformats.org/officeDocument/2006/relationships/notesSlide" Target="/ppt/notesSlides/notesSlide14.xml" Id="Rffa2c28a0946407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47539d92b4137" /><Relationship Type="http://schemas.openxmlformats.org/officeDocument/2006/relationships/image" Target="/ppt/media/image6.png" Id="R4a8d7a58f56542c4" /><Relationship Type="http://schemas.openxmlformats.org/officeDocument/2006/relationships/notesSlide" Target="/ppt/notesSlides/notesSlide15.xml" Id="R25f4057af5f449a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671bb349348f4" /><Relationship Type="http://schemas.openxmlformats.org/officeDocument/2006/relationships/image" Target="/ppt/media/image7.png" Id="R9b087529ad2a48bb" /><Relationship Type="http://schemas.openxmlformats.org/officeDocument/2006/relationships/notesSlide" Target="/ppt/notesSlides/notesSlide16.xml" Id="R20b2fbde4cc545e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d218f7d034b21" /><Relationship Type="http://schemas.openxmlformats.org/officeDocument/2006/relationships/notesSlide" Target="/ppt/notesSlides/notesSlide17.xml" Id="Rc8bdfbe92855439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61ece698d4f51" /><Relationship Type="http://schemas.openxmlformats.org/officeDocument/2006/relationships/notesSlide" Target="/ppt/notesSlides/notesSlide18.xml" Id="R1a806110343f496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b476f275840d2" /><Relationship Type="http://schemas.openxmlformats.org/officeDocument/2006/relationships/image" Target="/ppt/media/image8.png" Id="R227b465aae254b2f" /><Relationship Type="http://schemas.openxmlformats.org/officeDocument/2006/relationships/notesSlide" Target="/ppt/notesSlides/notesSlide19.xml" Id="R2eaf2aea50014f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2b60771364097" /><Relationship Type="http://schemas.openxmlformats.org/officeDocument/2006/relationships/notesSlide" Target="/ppt/notesSlides/notesSlide2.xml" Id="R131b723b14ae43c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25ff6ea0e426c" /><Relationship Type="http://schemas.openxmlformats.org/officeDocument/2006/relationships/image" Target="/ppt/media/image9.png" Id="R3665ace6b2fb4167" /><Relationship Type="http://schemas.openxmlformats.org/officeDocument/2006/relationships/notesSlide" Target="/ppt/notesSlides/notesSlide20.xml" Id="Raa0ae51ce55947e1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877f086f14c4b" /><Relationship Type="http://schemas.openxmlformats.org/officeDocument/2006/relationships/notesSlide" Target="/ppt/notesSlides/notesSlide21.xml" Id="R8388a0120ae74d79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c91ad556e46af" /><Relationship Type="http://schemas.openxmlformats.org/officeDocument/2006/relationships/notesSlide" Target="/ppt/notesSlides/notesSlide22.xml" Id="R524732d8e8854af8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ce1b921804f74" /><Relationship Type="http://schemas.openxmlformats.org/officeDocument/2006/relationships/image" Target="/ppt/media/image10.png" Id="R569ea7818cc54641" /><Relationship Type="http://schemas.openxmlformats.org/officeDocument/2006/relationships/notesSlide" Target="/ppt/notesSlides/notesSlide23.xml" Id="Rb87163a5ce074f7a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95da6309a47a1" /><Relationship Type="http://schemas.openxmlformats.org/officeDocument/2006/relationships/image" Target="/ppt/media/image11.png" Id="R8aa1afac7162410e" /><Relationship Type="http://schemas.openxmlformats.org/officeDocument/2006/relationships/notesSlide" Target="/ppt/notesSlides/notesSlide24.xml" Id="R38c5bd62a08744a5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dcf934e4143ab" /><Relationship Type="http://schemas.openxmlformats.org/officeDocument/2006/relationships/image" Target="/ppt/media/image12.png" Id="R3ac3ffc4268c451d" /><Relationship Type="http://schemas.openxmlformats.org/officeDocument/2006/relationships/notesSlide" Target="/ppt/notesSlides/notesSlide25.xml" Id="Rf3215aa490ab4169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8800a29cf487f" /><Relationship Type="http://schemas.openxmlformats.org/officeDocument/2006/relationships/notesSlide" Target="/ppt/notesSlides/notesSlide26.xml" Id="R32e8b8bc5ce04de7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1bb66ea5a4298" /><Relationship Type="http://schemas.openxmlformats.org/officeDocument/2006/relationships/image" Target="/ppt/media/image13.png" Id="R99266b24583a4e1f" /><Relationship Type="http://schemas.openxmlformats.org/officeDocument/2006/relationships/notesSlide" Target="/ppt/notesSlides/notesSlide27.xml" Id="Rfb25ea925b9b451a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7a1217bcd4f69" /><Relationship Type="http://schemas.openxmlformats.org/officeDocument/2006/relationships/notesSlide" Target="/ppt/notesSlides/notesSlide28.xml" Id="R2048baec9e0540c9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03045385d4e43" /><Relationship Type="http://schemas.openxmlformats.org/officeDocument/2006/relationships/image" Target="/ppt/media/image14.png" Id="Rbe947021b1b249ed" /><Relationship Type="http://schemas.openxmlformats.org/officeDocument/2006/relationships/notesSlide" Target="/ppt/notesSlides/notesSlide29.xml" Id="Rcd4abea31bfb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cd145a0de4401" /><Relationship Type="http://schemas.openxmlformats.org/officeDocument/2006/relationships/notesSlide" Target="/ppt/notesSlides/notesSlide3.xml" Id="R118a6855fc3a4bd8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8c3781845443e" /><Relationship Type="http://schemas.openxmlformats.org/officeDocument/2006/relationships/notesSlide" Target="/ppt/notesSlides/notesSlide30.xml" Id="R1975b5ee9d9c4ff8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55932ecb74b4c" /><Relationship Type="http://schemas.openxmlformats.org/officeDocument/2006/relationships/image" Target="/ppt/media/image15.png" Id="R6584f42988c04e21" /><Relationship Type="http://schemas.openxmlformats.org/officeDocument/2006/relationships/notesSlide" Target="/ppt/notesSlides/notesSlide31.xml" Id="R280f7d9dd2ff4f6e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34926325d45bc" /><Relationship Type="http://schemas.openxmlformats.org/officeDocument/2006/relationships/notesSlide" Target="/ppt/notesSlides/notesSlide32.xml" Id="Rd9164928946a44ea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eb14756544708" /><Relationship Type="http://schemas.openxmlformats.org/officeDocument/2006/relationships/image" Target="/ppt/media/image16.png" Id="R8264131a0a724feb" /><Relationship Type="http://schemas.openxmlformats.org/officeDocument/2006/relationships/notesSlide" Target="/ppt/notesSlides/notesSlide33.xml" Id="R5f1a5a625273436a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78d272ec54363" /><Relationship Type="http://schemas.openxmlformats.org/officeDocument/2006/relationships/notesSlide" Target="/ppt/notesSlides/notesSlide34.xml" Id="Rf6f585643b884ac5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5a7a5ed40445c" /><Relationship Type="http://schemas.openxmlformats.org/officeDocument/2006/relationships/image" Target="/ppt/media/image17.png" Id="Rfcd19aee29c5464c" /><Relationship Type="http://schemas.openxmlformats.org/officeDocument/2006/relationships/notesSlide" Target="/ppt/notesSlides/notesSlide35.xml" Id="Rfdf1dce379874448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38c94dc504172" /><Relationship Type="http://schemas.openxmlformats.org/officeDocument/2006/relationships/notesSlide" Target="/ppt/notesSlides/notesSlide36.xml" Id="R51e3ffac3f53467f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cf7c8f3ec42f4" /><Relationship Type="http://schemas.openxmlformats.org/officeDocument/2006/relationships/image" Target="/ppt/media/image18.png" Id="R774d5af4662e41c0" /><Relationship Type="http://schemas.openxmlformats.org/officeDocument/2006/relationships/notesSlide" Target="/ppt/notesSlides/notesSlide37.xml" Id="Rc2d251f432054090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3b2ddb7354eb6" /><Relationship Type="http://schemas.openxmlformats.org/officeDocument/2006/relationships/notesSlide" Target="/ppt/notesSlides/notesSlide38.xml" Id="R2ae0cfe383794223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4f7293e3f4b07" /><Relationship Type="http://schemas.openxmlformats.org/officeDocument/2006/relationships/image" Target="/ppt/media/image19.png" Id="R98cc23f3af6e4911" /><Relationship Type="http://schemas.openxmlformats.org/officeDocument/2006/relationships/notesSlide" Target="/ppt/notesSlides/notesSlide39.xml" Id="R7c5e5fc811cc4b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e16ebca5d4347" /><Relationship Type="http://schemas.openxmlformats.org/officeDocument/2006/relationships/notesSlide" Target="/ppt/notesSlides/notesSlide4.xml" Id="R594ded9db6354405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d0b74558443e0" /><Relationship Type="http://schemas.openxmlformats.org/officeDocument/2006/relationships/notesSlide" Target="/ppt/notesSlides/notesSlide40.xml" Id="Rc9a30a547cfa45b8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47c57700a4fe1" /><Relationship Type="http://schemas.openxmlformats.org/officeDocument/2006/relationships/notesSlide" Target="/ppt/notesSlides/notesSlide41.xml" Id="Rbc914dc4d66b4dc5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177037b8c419e" /><Relationship Type="http://schemas.openxmlformats.org/officeDocument/2006/relationships/notesSlide" Target="/ppt/notesSlides/notesSlide42.xml" Id="R45c7795280db4739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a755e9d77404a" /><Relationship Type="http://schemas.openxmlformats.org/officeDocument/2006/relationships/notesSlide" Target="/ppt/notesSlides/notesSlide43.xml" Id="R01fe78d964c64a63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a937b4acb479b" /><Relationship Type="http://schemas.openxmlformats.org/officeDocument/2006/relationships/notesSlide" Target="/ppt/notesSlides/notesSlide44.xml" Id="Rb5b3882b35274a1e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20bef90b345fd" /><Relationship Type="http://schemas.openxmlformats.org/officeDocument/2006/relationships/notesSlide" Target="/ppt/notesSlides/notesSlide45.xml" Id="Rd843eb6222a34cdf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86ebd85914625" /><Relationship Type="http://schemas.openxmlformats.org/officeDocument/2006/relationships/image" Target="/ppt/media/image20.png" Id="R9d3ba2f13c1047a9" /><Relationship Type="http://schemas.openxmlformats.org/officeDocument/2006/relationships/notesSlide" Target="/ppt/notesSlides/notesSlide46.xml" Id="Ra6c0e27d1b7b47c4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21589dd344209" /><Relationship Type="http://schemas.openxmlformats.org/officeDocument/2006/relationships/image" Target="/ppt/media/image21.png" Id="R34515e99c5ad4584" /><Relationship Type="http://schemas.openxmlformats.org/officeDocument/2006/relationships/notesSlide" Target="/ppt/notesSlides/notesSlide47.xml" Id="R7722fc1d34184e7f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d270a99694bd1" /><Relationship Type="http://schemas.openxmlformats.org/officeDocument/2006/relationships/notesSlide" Target="/ppt/notesSlides/notesSlide48.xml" Id="Rbf1724986b09474c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0008ec47e4cc3" /><Relationship Type="http://schemas.openxmlformats.org/officeDocument/2006/relationships/notesSlide" Target="/ppt/notesSlides/notesSlide49.xml" Id="Ra3de20f67c514a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4c6695cd64211" /><Relationship Type="http://schemas.openxmlformats.org/officeDocument/2006/relationships/notesSlide" Target="/ppt/notesSlides/notesSlide5.xml" Id="R2ae5aa884e184fb6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c388055054d65" /><Relationship Type="http://schemas.openxmlformats.org/officeDocument/2006/relationships/notesSlide" Target="/ppt/notesSlides/notesSlide50.xml" Id="R9be9ceac14dd4d06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6b583c1054515" /><Relationship Type="http://schemas.openxmlformats.org/officeDocument/2006/relationships/notesSlide" Target="/ppt/notesSlides/notesSlide51.xml" Id="R5d561afa1e1d4c8c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52fde9dd141ea" /><Relationship Type="http://schemas.openxmlformats.org/officeDocument/2006/relationships/notesSlide" Target="/ppt/notesSlides/notesSlide52.xml" Id="R2458493e5e194058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b0d99c78b42fc" /><Relationship Type="http://schemas.openxmlformats.org/officeDocument/2006/relationships/notesSlide" Target="/ppt/notesSlides/notesSlide53.xml" Id="Rd140c3226b0f4165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bc6b62e3b4a8a" /><Relationship Type="http://schemas.openxmlformats.org/officeDocument/2006/relationships/image" Target="/ppt/media/image22.png" Id="Rd4cb89a39e3b481c" /><Relationship Type="http://schemas.openxmlformats.org/officeDocument/2006/relationships/notesSlide" Target="/ppt/notesSlides/notesSlide54.xml" Id="R00480a86e6e94c0b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036d38ff44722" /><Relationship Type="http://schemas.openxmlformats.org/officeDocument/2006/relationships/notesSlide" Target="/ppt/notesSlides/notesSlide55.xml" Id="R1d18dcef81d240e4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1634c841f490f" /><Relationship Type="http://schemas.openxmlformats.org/officeDocument/2006/relationships/notesSlide" Target="/ppt/notesSlides/notesSlide56.xml" Id="Rb5bedde942b24964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895b8969e4784" /><Relationship Type="http://schemas.openxmlformats.org/officeDocument/2006/relationships/image" Target="/ppt/media/image23.png" Id="Ra5ea231a6c91475d" /><Relationship Type="http://schemas.openxmlformats.org/officeDocument/2006/relationships/notesSlide" Target="/ppt/notesSlides/notesSlide57.xml" Id="R53abdb7756d342e9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a8f5abefc4bc9" /><Relationship Type="http://schemas.openxmlformats.org/officeDocument/2006/relationships/notesSlide" Target="/ppt/notesSlides/notesSlide58.xml" Id="Re8a4a4cda50742af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2a46ca5d64c3a" /><Relationship Type="http://schemas.openxmlformats.org/officeDocument/2006/relationships/notesSlide" Target="/ppt/notesSlides/notesSlide59.xml" Id="R6eb00691c4f649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69f367b1d4636" /><Relationship Type="http://schemas.openxmlformats.org/officeDocument/2006/relationships/notesSlide" Target="/ppt/notesSlides/notesSlide6.xml" Id="Rdefb7172c9784e96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121c629b84c3a" /><Relationship Type="http://schemas.openxmlformats.org/officeDocument/2006/relationships/notesSlide" Target="/ppt/notesSlides/notesSlide60.xml" Id="R82e0ccf1e14642ed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12d169f2a4e36" /><Relationship Type="http://schemas.openxmlformats.org/officeDocument/2006/relationships/image" Target="/ppt/media/image24.png" Id="R584893d5cb4642a5" /><Relationship Type="http://schemas.openxmlformats.org/officeDocument/2006/relationships/notesSlide" Target="/ppt/notesSlides/notesSlide61.xml" Id="Ra96f376c005b4f34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6d6c54d9c4ef4" /><Relationship Type="http://schemas.openxmlformats.org/officeDocument/2006/relationships/image" Target="/ppt/media/image25.png" Id="R52c505782fbf4e3c" /><Relationship Type="http://schemas.openxmlformats.org/officeDocument/2006/relationships/notesSlide" Target="/ppt/notesSlides/notesSlide62.xml" Id="R969ec7396c0a4ff5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5da285954426d" /><Relationship Type="http://schemas.openxmlformats.org/officeDocument/2006/relationships/notesSlide" Target="/ppt/notesSlides/notesSlide63.xml" Id="Rb48995ae88e74d7a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ae828387d42e9" /><Relationship Type="http://schemas.openxmlformats.org/officeDocument/2006/relationships/notesSlide" Target="/ppt/notesSlides/notesSlide64.xml" Id="Rc0ecd0bfa4eb4896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c7ecdd57b4d55" /><Relationship Type="http://schemas.openxmlformats.org/officeDocument/2006/relationships/image" Target="/ppt/media/image26.png" Id="R73babceeab034a1d" /><Relationship Type="http://schemas.openxmlformats.org/officeDocument/2006/relationships/notesSlide" Target="/ppt/notesSlides/notesSlide65.xml" Id="R601f697492e94124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b45f9ce5444bf" /><Relationship Type="http://schemas.openxmlformats.org/officeDocument/2006/relationships/image" Target="/ppt/media/image27.png" Id="Rcd71f3f8fc6c4101" /><Relationship Type="http://schemas.openxmlformats.org/officeDocument/2006/relationships/notesSlide" Target="/ppt/notesSlides/notesSlide66.xml" Id="R6c791e8ca7a64261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24d9384ee4ac0" /><Relationship Type="http://schemas.openxmlformats.org/officeDocument/2006/relationships/notesSlide" Target="/ppt/notesSlides/notesSlide67.xml" Id="R5352c4619d7144c4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46c7f00de4a7f" /><Relationship Type="http://schemas.openxmlformats.org/officeDocument/2006/relationships/notesSlide" Target="/ppt/notesSlides/notesSlide68.xml" Id="Rd7e6b8b2e847437f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5adb12f924741" /><Relationship Type="http://schemas.openxmlformats.org/officeDocument/2006/relationships/image" Target="/ppt/media/image28.png" Id="R98634be63c7a482b" /><Relationship Type="http://schemas.openxmlformats.org/officeDocument/2006/relationships/notesSlide" Target="/ppt/notesSlides/notesSlide69.xml" Id="R697f2da041b94e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9e09d38f0410c" /><Relationship Type="http://schemas.openxmlformats.org/officeDocument/2006/relationships/notesSlide" Target="/ppt/notesSlides/notesSlide7.xml" Id="R4586c97196d5401a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c842716ea4573" /><Relationship Type="http://schemas.openxmlformats.org/officeDocument/2006/relationships/notesSlide" Target="/ppt/notesSlides/notesSlide70.xml" Id="Rcb874b0971c84bb2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7eb5ffc85450d" /><Relationship Type="http://schemas.openxmlformats.org/officeDocument/2006/relationships/image" Target="/ppt/media/image29.png" Id="R8a764751b9904a09" /><Relationship Type="http://schemas.openxmlformats.org/officeDocument/2006/relationships/notesSlide" Target="/ppt/notesSlides/notesSlide71.xml" Id="R3f5fad0b12cf4806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90972e8f34820" /><Relationship Type="http://schemas.openxmlformats.org/officeDocument/2006/relationships/notesSlide" Target="/ppt/notesSlides/notesSlide72.xml" Id="R0c6962a12dc34a0e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accc53e89469e" /><Relationship Type="http://schemas.openxmlformats.org/officeDocument/2006/relationships/image" Target="/ppt/media/image30.png" Id="R8c9bb4a61bee413c" /><Relationship Type="http://schemas.openxmlformats.org/officeDocument/2006/relationships/notesSlide" Target="/ppt/notesSlides/notesSlide73.xml" Id="R38c84cf7c92c4645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2eb11973c4da7" /><Relationship Type="http://schemas.openxmlformats.org/officeDocument/2006/relationships/notesSlide" Target="/ppt/notesSlides/notesSlide74.xml" Id="R10c51463d51b4895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eea40937d42ee" /><Relationship Type="http://schemas.openxmlformats.org/officeDocument/2006/relationships/notesSlide" Target="/ppt/notesSlides/notesSlide75.xml" Id="Re5a084c934a84656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ee2e7013343c3" /><Relationship Type="http://schemas.openxmlformats.org/officeDocument/2006/relationships/notesSlide" Target="/ppt/notesSlides/notesSlide76.xml" Id="R2aee8a1f3c52421a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1d737d8b341c4" /><Relationship Type="http://schemas.openxmlformats.org/officeDocument/2006/relationships/notesSlide" Target="/ppt/notesSlides/notesSlide77.xml" Id="Rca2121457ee04ff2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69dad32c546fc" /><Relationship Type="http://schemas.openxmlformats.org/officeDocument/2006/relationships/image" Target="/ppt/media/image31.png" Id="R647496bd3b954f7e" /><Relationship Type="http://schemas.openxmlformats.org/officeDocument/2006/relationships/notesSlide" Target="/ppt/notesSlides/notesSlide78.xml" Id="R1fb3d2cc383a48c4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0f5548111498c" /><Relationship Type="http://schemas.openxmlformats.org/officeDocument/2006/relationships/notesSlide" Target="/ppt/notesSlides/notesSlide79.xml" Id="R0cf17772d3f04c9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4f10933b24a2c" /><Relationship Type="http://schemas.openxmlformats.org/officeDocument/2006/relationships/image" Target="/ppt/media/image2.png" Id="R760da38e6fb546ce" /><Relationship Type="http://schemas.openxmlformats.org/officeDocument/2006/relationships/notesSlide" Target="/ppt/notesSlides/notesSlide8.xml" Id="R8fcaf6a90cb842a6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e53e8df5b4e7e" /><Relationship Type="http://schemas.openxmlformats.org/officeDocument/2006/relationships/notesSlide" Target="/ppt/notesSlides/notesSlide80.xml" Id="R4cbf97db396b4eb7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0e72589024435" /><Relationship Type="http://schemas.openxmlformats.org/officeDocument/2006/relationships/notesSlide" Target="/ppt/notesSlides/notesSlide81.xml" Id="Re35f321e34d44bf8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b092e100449c7" /><Relationship Type="http://schemas.openxmlformats.org/officeDocument/2006/relationships/notesSlide" Target="/ppt/notesSlides/notesSlide82.xml" Id="R76af0c1533e14e63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d42a147ab4a48" /><Relationship Type="http://schemas.openxmlformats.org/officeDocument/2006/relationships/notesSlide" Target="/ppt/notesSlides/notesSlide83.xml" Id="Rbbb4303d71cf4264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072a64c2b4a39" /><Relationship Type="http://schemas.openxmlformats.org/officeDocument/2006/relationships/notesSlide" Target="/ppt/notesSlides/notesSlide84.xml" Id="R063956e539444cca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8bde533b942f0" /><Relationship Type="http://schemas.openxmlformats.org/officeDocument/2006/relationships/notesSlide" Target="/ppt/notesSlides/notesSlide85.xml" Id="R2549b4fd8c324ab7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1f0a9ed1548c1" /><Relationship Type="http://schemas.openxmlformats.org/officeDocument/2006/relationships/notesSlide" Target="/ppt/notesSlides/notesSlide86.xml" Id="R7f262929b08c47d1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79bbddc204141" /><Relationship Type="http://schemas.openxmlformats.org/officeDocument/2006/relationships/notesSlide" Target="/ppt/notesSlides/notesSlide87.xml" Id="R1d60602a60b64a9c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c0a41b1d04b54" /><Relationship Type="http://schemas.openxmlformats.org/officeDocument/2006/relationships/notesSlide" Target="/ppt/notesSlides/notesSlide88.xml" Id="R04da912701a5492b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35af3cba74823" /><Relationship Type="http://schemas.openxmlformats.org/officeDocument/2006/relationships/notesSlide" Target="/ppt/notesSlides/notesSlide89.xml" Id="R2f41bddffe74449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8a0135327449c" /><Relationship Type="http://schemas.openxmlformats.org/officeDocument/2006/relationships/notesSlide" Target="/ppt/notesSlides/notesSlide9.xml" Id="R7bd1b8f1eb0742ec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eb4c1740d46b7" /><Relationship Type="http://schemas.openxmlformats.org/officeDocument/2006/relationships/notesSlide" Target="/ppt/notesSlides/notesSlide90.xml" Id="R6ee36cd9e46043b2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c812414d2453e" /><Relationship Type="http://schemas.openxmlformats.org/officeDocument/2006/relationships/notesSlide" Target="/ppt/notesSlides/notesSlide91.xml" Id="R874b4c30b44148ae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902ffdfae43f8" /><Relationship Type="http://schemas.openxmlformats.org/officeDocument/2006/relationships/notesSlide" Target="/ppt/notesSlides/notesSlide92.xml" Id="Rc6fe4b4bfca24bc1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d990909834d5b" /><Relationship Type="http://schemas.openxmlformats.org/officeDocument/2006/relationships/notesSlide" Target="/ppt/notesSlides/notesSlide93.xml" Id="R76731eee2220468e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0fab5662a4e65" /><Relationship Type="http://schemas.openxmlformats.org/officeDocument/2006/relationships/image" Target="/ppt/media/image32.png" Id="Rce551f94f9694906" /><Relationship Type="http://schemas.openxmlformats.org/officeDocument/2006/relationships/notesSlide" Target="/ppt/notesSlides/notesSlide94.xml" Id="Rb5caf655c6e445f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041626E-99E1-422D-9629-FE2392009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43F1953-2A2F-4E14-9F10-E7AE23964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6779A5C-7BE9-48D8-A33C-6DB685B60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C94E111-0E0B-466F-A093-DCCADE76C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3232"/>
            <a:ext cx="5394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43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516EBE6-D3F3-43C4-8C6C-569BBF838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508760"/>
            <a:ext cx="5394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solução profissional completa</a:t>
            </a:r>
            <a:endParaRPr sz="2500"/>
          </a:p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para empresas de mudança modernas</a:t>
            </a:r>
            <a:endParaRPr sz="25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FC6107E-B741-438C-931F-2F18A0B9D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77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>
                <a:solidFill>
                  <a:srgbClr val="66716A"/>
                </a:solidFill>
                <a:latin typeface="Aptos"/>
                <a:ea typeface="Aptos"/>
                <a:cs typeface="Aptos"/>
              </a:rPr>
              <a:t>Da pesquisa no local à fatura: gerenciar clientes, empregos, varreduras de sala 3D, estoque, preços, frota, pessoal, armazenamento, finanças e resumos de impostos em um aplicativo.</a:t>
            </a:r>
            <a:endParaRPr sz="15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25DB9622-BC9C-4F10-AEAC-BBC201BDF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224528"/>
            <a:ext cx="21488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FEBC0"/>
          </a:solidFill>
          <a:ln xmlns:a="http://schemas.openxmlformats.org/drawingml/2006/main"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36755A8D-41B4-486D-A344-62D49FF0F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311396"/>
            <a:ext cx="19293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Experimente gratuitamente por 3 dias</a:t>
            </a:r>
            <a:endParaRPr sz="8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3D5369FC-C231-4EE0-A229-C6B933621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4224528"/>
            <a:ext cx="150876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A2BA18A7-D08B-468C-B341-F14D0DF48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4311396"/>
            <a:ext cx="128930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iPhone &amp; iPad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C23EC091-4B97-47C4-A562-9950DC2F5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0016" y="4224528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3FEC8800-7ACD-4C35-B455-022973025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9744" y="4311396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</a:t>
            </a:r>
            <a:endParaRPr sz="850"/>
          </a:p>
        </p:txBody>
      </p:sp>
      <p:pic>
        <p:nvPicPr>
          <p:cNvPr id="2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090389fed349b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3705" y="502920"/>
            <a:ext cx="4217670" cy="56235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0712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9040A32-7B42-4C02-9444-B8DBD85F1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3EBDCE1-79DD-4696-9B50-C64ACD80F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4D01506-261E-49A1-A006-F403B5E5C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593B6B7-A969-43C8-A6FD-27626BF17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Painel: seu centro de controle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2D1F560-692A-4B83-ACFA-40D0ADB16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tela inicial reúne as principais métricas e fornece clareza instantânea.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58FA5B3-D02A-47CB-947B-BE374225F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Trabalhos abertos e agendados são visíveis sem pesquisar através de listas.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Cotações, valores pagos, pagamentos pendentes e receita mensal aparecem diretamente na tela inicial.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próximos compromissos ajudam você a se preparar para o próximo dia útil.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figuras podem ser ocultadas quando necessário, úteis durante as reuniões de clientes ou na visualização do funcionário.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16d01b25b4400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6FDE57B6-C0FD-4D57-ACC5-60D35EAB0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872E6FD-A530-435A-B28D-9094EE324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Visão geral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3776821-2E0D-4D27-B077-2FA7AD4EA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198A35D-3DD1-4E76-B115-4879B6743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Números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6789A734-1D2F-4A22-90E5-969B05CA5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CF01913-A129-4827-9275-3F68E05F1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Nomeações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8072590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E8B77E7-B5C7-46E7-8DFB-EC4E173B3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166AC84-AA29-4602-A975-2CB7295F4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EA5A594-29A1-49DA-9A93-676E63B2E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3FF2A53-3578-45DA-8301-FF74432DE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Tudo num relance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4ED7A7C-0DF4-415E-8155-EFE0D14EE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O aplicativo mostra mais do que dados, ele mostra prioridades.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7f11575f04493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1B1A6FEC-2AE1-4B4F-9AFC-D30CB13A1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tarefas abertas, receita, pagamentos e compromissos aparecem assim que você inicia o aplicativo.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58883819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A869338-105E-4EC1-B255-05934AB87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12D454B-3FAB-45A7-98A9-38129E37D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8B9BF6D-589E-43E3-A428-B61806212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B1C10F8-76EC-4436-B9E6-F3674A1C1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Sua vantagem diária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5A3821D-7165-4D2E-8D0D-FFE942AEE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 painel economiza tempo porque informações importantes não precisam mais ser encontradas em diferentes lugares.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30A2872-01F6-48AB-AA3A-1FDC34C02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proprietários podem ver imediatamente quais empregos estão abertos e quais faturas foram pagas.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recebíveis pendentes são identificados precocemente – antes que o fluxo de caixa se torne um problema.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mês em curso continua transparente.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nomeações e tarefas operacionais são visualizadas juntamente com informações financeiras.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5F3F0AF-9B1D-4DB8-9311-E55B5748A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Maior visibilidade significa menos perguntas, menos buscas e decisões mais rápidas.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677801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433BFDA-6155-4291-91C2-4E4914F43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40A7646-0875-47F3-955E-FED12594B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4CC74FF-6F5E-4A27-9A3C-BA8F1EBA7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9435FAE-8B38-4758-9CEB-9EA3EAC9F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 ponto de partida para novos empregos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7FA9207-0883-483F-9DC6-1E1FFD1CE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 fluxo de trabalho começa diretamente na tela inicial.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47044E2-4D2D-4C9E-AADF-478F2521C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Crie novos empregos imediatamente.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compromissos e métricas existentes permanecem visíveis.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tela inicial é deliberadamente calma e organizada – importante tanto no escritório quanto com os clientes.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755ab5b3844d0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4BE5E2B-73C7-4B97-A8BF-A15C606ED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3477E3E-0482-434C-A9E0-397B73D23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Novo emprego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1C1B0DC-2C57-4603-B030-8B3FE3174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74401AB-77CB-486E-BD34-174893EC0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Início rápido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6B65AC00-AE6F-4FDD-AC11-42691551E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1CFC1DC-AD56-432E-8F35-60164C39C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Construído para a prática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9923505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C253843-F882-4212-AC97-E14D3E8DD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6B77D49-A296-4506-B403-6CCD82220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1EA9191-B0CF-44C3-8D15-A2786FF29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5A3F75D-4EE8-4EC7-AD07-E5B47D444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DCFEB31-12E1-4775-81B6-0BAB566C8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Gerenciar clientes profissionalmente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A1F81BC-2423-4829-A464-67EB6A112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Clientes, contatos, números de telefone, endereços de e-mail e histórico de trabalho formam a base de cada trabalho em movimento.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4680909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D832789-1C65-4A81-AAAA-4AA6596A2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190583B-0185-4BED-9C2C-EDAB22EFC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075BE67-9883-49AA-9CB6-8D5B3F3CD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9FD8907-9403-4AFC-8BF3-759A34974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Gestão de clientes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5F46D4E-D0C3-48D6-A7E3-AB456E690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Todos os dados do cliente em um só lugar, estruturados e fáceis de encontrar.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76A4F3E-2FE3-44A4-8C25-25D6193F2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clientes são exibidos com seu número, nome, número de telefone e histórico de trabalho.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pesquisa fornece acesso rápido aos contatos existentes.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dados do cliente podem ser transferidos diretamente para trabalhos, cotações e faturas.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Isto impede a entrada duplicada e mantém os documentos consistentes.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8d7a58f56542c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A5781B5-2485-46D9-AC2E-99D43262C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427A3AF-2937-4F2A-91D2-CD60EC925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Pesquisar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CBDFE16-F41D-4A64-8CE7-6B99FDE7A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EE6A05A-1595-482E-A76D-F9C59F4F3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História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AD5EBCD-5765-4A80-B008-0B9FD744F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B68EAB6-1B3D-4FD5-9B4C-8C0BB39C1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Contato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0853791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2E40A54-8024-4B46-859D-7B0FB8EEC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881D60F-EF9F-474C-9C8E-5EC680087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5A876EE-FAE1-4780-9DB4-209CB1FDB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0A30802-0208-44F5-A102-C15894205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 contato ao trabalho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4249E73-3715-40E5-BA74-4BFD7A103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Os dados do cliente não são armazenados isoladamente; permanecem conectados ao trabalho.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DD51C55-F7B9-427C-BD70-AAFA93EEF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Contatos, telefone, e-mail e WhatsApp estão diretamente acessíveis.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Endereços, pisos, elevadores, opções de estacionamento e rotas são capturados de forma estruturada.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essas informações podem ser reutilizadas posteriormente em fichas de trabalho, cotações e planejamento.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087529ad2a48b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C225695-6E16-486A-B1F5-0912C0950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361A281-5198-4664-B931-CD8695E32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Telefone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F9F5E25-0E49-4F64-B879-4EF7226C5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AEECD27-813A-40EA-9F63-2C22E0832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E-mail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0EE384A-0779-465A-BEA1-D02D98509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80D7B7D-7DAE-4543-90CE-FA9FBD20B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WhatsApp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65241928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16CAC03-66E7-4A9E-A2A8-BA1A0012C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7604409-14DC-4EC2-81DF-D7F8A9247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0358852-383F-4499-87E4-380202F56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A5D3B53-C4A3-4F7B-9BEA-528E50A7A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Menos perguntas de acompanhamento no escritório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DB360F2-1EF4-4933-8546-C05BB352B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quando a informação é estruturada, os funcionários não precisam mais continuar pedindo detalhes.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80CC9D0-DF6F-4E82-9C3B-88C7609D0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detalhes de contato do cliente e os dados do trabalho permanecem documentados juntos.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Contatos e números de telefone estão imediatamente disponíveis.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não são perdidas notas especiais sobre acesso, elevadores ou estacionamento.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Todos os documentos subsequentes usam a mesma fonte de dados.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60662EF-4715-4140-98E3-A3ED39C72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Um trabalho é tão bom quanto a informação capturada corretamente antes da mudança.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7691056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F96662F-2B6A-4A88-AA0A-4BF55C83C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31D972C-0D67-4F11-A60F-9FB4B6BE9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76818B6-0134-47AD-BEE2-3885C5D3F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A877AA5-8244-4F71-A28D-6561E0D07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9B967AF-3994-408D-B1D4-D1F4C7237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8626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Gerencie os trabalhos desde a primeira cotação até o pagamento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88551D4-DEBC-4F23-88CD-136AE5436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acompanha o status de cada trabalho e conecta clientes, endereços, preços, documentos e pagamentos.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54769832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62C72A8-98AC-45A1-833A-5DCC8D396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D842609-CDA7-4E8B-A8C5-2BF45A4C1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AB4E632-0459-4B84-AA14-A311D8608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0C1EFA3-A4EB-488B-B388-680844C77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Gestão de cargos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68CDA5C-6637-4FED-89FA-EB7877FEF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Um trabalho não é meramente armazenado – ele é guiado por todo o processo.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1F5FD0F-A76A-4FF9-A104-E6186ACEE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Status como citados, programados e pagos tornam visíveis os progressos.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detalhes do cliente, endereços, distância, pisos, elevadores e estacionamento permanecem ligados centralmente.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inventário de fotos, preços e documentos estão ligados diretamente ao trabalho.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Isso reduz as interrupções entre a pesquisa, o trabalho no escritório e o dia de mudança.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7b465aae254b2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02A7AE4-2BB9-4C97-808D-8DAC194B7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33852B93-861F-431D-92EB-9E1454670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Status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19CC593-0BAF-4CE8-BD0C-4AC29E666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318594D-83F8-4B44-97B2-BC0412E4B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Endereços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F38961F-4631-4D37-8AEF-708A75734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37EE831C-4683-4895-9FC4-3BE0B8312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Documentos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0555806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E148360-F6DB-4770-8D0D-1565D28A3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F390E75-0492-4618-9EB4-D1999AE14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E854C10-64D8-47AA-B525-AB5FF00BD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24DAAE4-993F-4E34-BDE8-7BEB81B6A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Introdução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6324856-9EFC-48D9-9EC0-5E4995ED0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Uma plataforma para toda a sua operação de mudança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EF64C92-6747-4A48-A754-C32829302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vai muito além de características isoladas. Ele conecta todo o fluxo de trabalho de uma empresa em movimento em uma solução móvel clara.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65361325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EC07925-530A-4BEA-BE48-8F52E7EC1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4DFBF2D-4B4F-4FA4-9EB4-66BBDBC9A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F225105-8B1A-402B-82ED-7C182E2DF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FB134F3-04E2-424F-8C03-C5A8F57EE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Trabalho, cliente e execução – conectado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1C3AD4A-C333-4094-9F13-8DD0E1CD1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O trabalho é a fonte central de dados para tudo o que será posteriormente planejado, realizado e faturado.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65ace6b2fb41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C35A81C-7926-4FA9-8B2A-913C1B507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Cotações, faturas, documentos e planejamento operacional são originários do trabalho.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39630514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83C4E1B-15CE-41CC-ADFE-593A22321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CF579E8-E32C-4C3F-B0F2-5A3EA1B2C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09CED6E-A7B3-47D3-BEF1-17C6B408C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E161E30-1E77-42F2-8F71-CB150D9F2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Um sistema de status para fluxos de trabalho claros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3682214-40F2-4F11-8ABF-F21E8B813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cada trabalho pode ser avançado através do processo de forma transparente.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C8C1BC2-6477-4226-8845-BBA568ED0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cotação criada e enviada.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 marcada.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Pessoal e veículos atribuídos.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Conclusão documentada.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fatura criada e o pagamento rastreado.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D6CE227-CDB4-420E-B3D5-6DA60229E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Proprietários e equipes sempre podem ver o que precisa acontecer a seguir.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80897394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014772C-35F2-4EEE-A2E4-6DE87E3D4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478F14D-A92C-4ACA-A1C6-EED3F379D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6D207BB-0F93-4D2B-8DD4-BF6D59F1D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7A3AF59-FF26-4D7D-8881-476913BA4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372E137-F0AE-432F-BD52-C7FF445BA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Capture salas digitalmente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77C0336-A307-44A7-B4D9-C2E41E027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RoomPlan e LiDAR transformam a pesquisa em uma base digital estruturada para inventário, cálculos de volume e planejamento.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37697389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98BAEF2-1059-4EC6-B415-E3E68A989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7E4EBA5-2A32-4C7E-A177-9B996FFE3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2B3D590-F673-453C-889D-FF5DA84AB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C70E9A6-E652-443A-AB99-A52DDCFE8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Capture a sala inteira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5940D53-67F4-48D0-AF8C-EA7B31C19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usa varreduras genuínas RoomPlan e armazena-as permanentemente com o trabalho.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9ea7818cc5464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160" y="1719072"/>
            <a:ext cx="3138919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5559D3D4-5393-40D3-A5EB-ED80AC994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Mais tarde, a sala pode ser girada, ampliada e revisada novamente.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141983116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6450B5B-5D34-467D-A651-9AC5BA1BE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B10CC72-DECA-4CBB-9769-77C00FF81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B562F33-8657-4AE2-8B01-998511D47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74D604E-AA03-479E-90F5-D66CBA40E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3D—não apenas fotos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6510402-982D-41CB-B2BA-3D547ED10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Uma foto mostra uma perspectiva. Um modelo 3D preserva a situação espacial.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a1afac7162410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4AB8D9A0-C5F8-4785-A789-4B162BCF3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As características do quarto e os móveis são documentados de forma visualmente compreensível.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35736605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E93CB18-B0CC-490B-9C66-43651CC01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26BAD3D-3260-4D53-A769-72C8A997E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B01AD7E-713D-407C-88D3-8A80767EC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EB2C2BB-C32E-4182-B8C2-2EDC09B28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Salve RoomPlan digitalizações com o trabalho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B3635A9-AF8D-4008-861A-218533565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verificação é mais do que um instantâneo – torna-se parte da documentação do trabalho.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3C04EFB-8A67-487A-A631-E6792B7EF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quartos podem ser reabertos mais tarde.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rotação e o zoom facilitam a preparação, mesmo semanas após a pesquisa.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funcionários obtêm uma melhor compreensão espacial.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verificação pode ser vinculada à lista de móveis.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c3ffc4268c451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6579" y="804672"/>
            <a:ext cx="2460441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67F5FEB-F32A-454E-9C5F-3CA28DC17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E0226F4-B0AF-4563-9A3F-4C78EDEF7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Local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28C82B7-6ED3-4669-88D2-A953A98BE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404E1515-C790-4F2D-8D74-AE87F2C1C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Permanente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EFA9129-2A7C-4B32-989E-B9E5EB659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0C986C5-98B1-44E5-81C3-19BC70CCA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Modelo 3D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677547199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21ADE1C-BE84-4B49-ABBF-DBA61258F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E153AA4-EBC1-4282-93A0-4F838ECAC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70AB9F2-CE3C-4C87-8E63-2F903509B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EA88B26-1ABC-4C1B-929F-17889F9A5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Por que isso importa para as empresas de mudança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68F350A-CBF8-4B23-B6F2-31B66F594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Os detalhes são facilmente esquecidos durante as pesquisas. Um modelo 3D reduz essa incerteza.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D337CAA-DBC8-4414-A206-10DAF9B64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quarto permanece rastreável, mesmo que o cliente faça perguntas mais tarde.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Móveis, paredes e estrutura de quarto são mais fáceis de entender do que em fotos individuais.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planejamento e o custeio podem ser baseados em um registro armazenado permanentemente.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Novos funcionários podem entender melhor o trabalho sem ter participado da pesquisa.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4E54EAF-755A-4221-8F95-F8C06815D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Pare de depender de estimativas.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Pare de depender da memória.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Documente digitalmente.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05378242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51BBA03-B5D2-4B4E-A7AD-146911E57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470CF5A-22A7-4254-BA84-39CDBCFAE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B762FC9-8B7F-4EBC-ACFE-5D9F99C02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ED46385-CA1B-4C91-9FE0-C97E8AD1E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RoomPlan como vantagem de vendas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F6EC9FD-B9CF-4A4B-898B-588DA816B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Os clientes podem ver que a empresa funciona de forma moderna, estruturada e profissional.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266b24583a4e1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12AD193A-809B-43A8-9908-2016A1877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verificação 3D torna a pesquisa visivelmente mais sofisticada.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338924619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96970C2-5155-431D-A36A-3F2538ABF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29DA802-CBB4-46C6-A0A5-439EB45AF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D261D84-9A73-435D-ABE9-EAD7223BC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1D91BAE-DE8A-4B39-994E-ECBD76D7A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52A0ED9-AA5A-41CF-A646-DE25BE288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Inventário, fotos e volume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533ACFE-B118-40EE-B38A-E4A1EE4D6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 pesquisa cria dados estruturados: móveis, salas, quantidades, volume e documentação fotográfica.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25203837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49EF4D9-01DC-4D7E-BF42-4C60A144D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C352481-FB45-4363-AB8B-4BF8EDC47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10AF0ED-B3BA-48E6-9FBE-DE06A3F37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24F7D29-326F-43B6-A6DC-CA69A901D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Inventário de fotos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FBDD53F-93C6-4C0C-925A-312B69969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As fotos não são meramente armazenadas; elas estão incorporadas no contexto do trabalho.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6DC8210-75C5-4E2A-B054-226D965BE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fotos de inventário podem ser capturadas diretamente dentro do trabalho.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Estimativas e informações de volume permanecem rastreáveis.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imagens ajudam com consultas, planejamento e documentação posterior.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aplicativo suporta a transição de uma pesquisa visual para uma lista estruturada.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947021b1b249e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EC04564-617F-44EF-85A4-BAF0CC60D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F065395-BC51-4A0A-B408-B1D474497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Foto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B8F30F9-7239-4540-AC72-0BC7231F7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E14F497-5565-4B9D-B0B1-2144AC09A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Inventário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153ABA1-9B86-4EC2-8E8B-9D7CF7F20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7061B29-863E-4A68-AB4D-CEAA3E0C6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7271663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569F8FA-65D8-4FE3-903B-B4F88CBE8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F0854E0-BB11-493B-9AE7-4F17B6C8F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377DA60-4143-49D3-A8ED-5AE531C43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76642B6-9625-4934-A449-C928DC718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24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Por que MovePilot Pro foi criado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B7FFF97-FBD1-4C18-B3F3-92778C042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realidade do dia-a-dia de muitas empresas de mudança ainda é altamente fragmentada.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FBD2DC8-44F1-4EDD-86F1-CC95D90C3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informações do cliente estão espalhadas por notas telefônicas, WhatsApp, e-mail e planilhas.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pesquisas são frequentemente documentadas usando listas de papel, fotos e estimativas.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Cotações, contratos, faturas e agendamento são frequentemente criados em sistemas separados.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Cada entrada duplicada custa tempo e aumenta o risco de erros.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7A8E4BF-AEA7-4B4B-A7CE-3AFBEF950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faz mais do que substituir a papelada.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Ele conecta os fluxos de trabalho que pertencem juntos em uma operação de mudança.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50405105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DE7F721-EFA3-4274-B513-12D2DD1C4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A540FE8-4FD6-49F8-A5B6-8F439C135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AA2FB34-5B43-4DD1-89AC-3C2FD7012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08B3E73-571B-453E-A144-3B361D020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 quarto à lista de móveis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758C5F3-07D4-4D3E-9BE8-2DBAB38DB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conecta captura espacial com dados de trabalho específicos.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F4997E9-0297-4886-8DA0-B109EDF64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móveis identificados podem ser transferidos para a lista de inventário.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Inventário, quarto e trabalho permanecem documentados juntos.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dados podem ser reutilizados para cálculos de volume, preços e planejamento.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Isto reduz o trabalho de acompanhamento manual após a pesquisa.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76716CB-6178-4FE1-8B58-791A48853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Uma varredura não é simplesmente arquivada.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continua a trabalhar para o trabalho.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02652585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A69B435-E52A-480B-83FE-BF47AE4FA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C4AF5E9-8A27-4117-80BB-789CE9A10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8B9C4B8-8FBC-4AD0-87CE-873B415F8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E53E816-5AFB-461E-B990-EFEA2AF85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Cálculos automáticos de volume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127DE93-098E-4C02-849A-7C7900099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 aplicativo suporta o cálculo estruturado do volume em movimento.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C9679E2-5DD5-470B-B666-AF35764F3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listas de móveis e inventário podem usar valores de volume predefinidos.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volume se torna a base para as necessidades de preços, planejamento de veículos e armazenamento.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estimativas tornam-se mais transparentes e menos dependentes de notas manuscritas.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Isto suporta citações mais precisas e melhor preparação.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84f42988c04e2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158BB7E-D7F1-4ED9-A68E-6ED8D16F4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F3FE5A9-08A8-436E-AF78-B4CEE984E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BD28D1F-F841-4D59-AB07-F6BBD7D6B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DDFBB06-3D88-4334-BEB6-0083F620E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Inventário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CF99343-BA4B-4C6B-ACC0-62E4F0211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FB2E2FC9-D181-4823-8C88-2A1EFEF5E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Planejamento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703204507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8D8DEDE-C763-444D-8FBA-57D18057C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3D0EBBE-3FAC-4241-B975-584D3B03E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8A64688-7DA0-4F2B-A1E1-CF7AC1FDB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392B8BB-64BD-407A-A577-E34362F1C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D35FDED-C221-4B28-A327-6D544E5A0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Calcule os preços de forma inteligente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99EBFE9-EE09-4217-9D2B-ED513909A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combina taxas horárias, taxas fixas, quilometragem, distâncias de transporte, taxas mínimas e perfis de preços individuais.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56268582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D0341FD-ADDE-4A37-AD7B-E5116DA69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13A60A-F169-4529-909E-571655C08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EB26994-65A9-45DF-9B08-45EDC20FA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A408090-2948-4741-AA2C-B47E804AD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preços fundações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3DB2A9B-E88E-4198-901C-AEA004BD8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As empresas podem configurar sua própria lógica de cálculo.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1D9620C-02E8-48D2-A6CD-901C21B9D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Taxas horárias para movimentadores, veículos e trabalhos de montagem.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Taxas fixas, tais como taxas de base de veículos, preços mínimos ou declarações aduaneiras.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Taxas de quilometragem e sobretaxas para distância de transporte.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Perfis básicos, padrão e premium para diferentes margens ou tipos de clientes.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64131a0a724fe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966FB242-C887-49D8-9497-3DEFF39A6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2200556-379B-426A-BDFA-619F5464F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Horas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2BA4743-525D-42B3-AD2A-069DD1D8D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BFF1B28-F309-46C8-B6FD-3DE699226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Quilometragem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0A8154E-C108-4BEC-9BBB-F331FAF87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A5845DC2-698F-4F39-B7E1-4C9CAF0A6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Taxas fixas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81689496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1C61FA2-003F-4F3E-B91C-69EA13373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AED3A8E-571A-4E53-8015-9965C67B3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C780667-7941-4AD9-B021-6515BB39A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835A4D3-8D94-401A-BBAE-D2EA0C0DA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preços perfis em vez de cálculos de tamanho único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A49292B-B655-4BA0-95E7-4DEDDD6C1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Cada trabalho é diferente – o preço, portanto, precisa permanecer flexível.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C354183-8785-4767-853C-0DB9C862F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pequenos empregos de transporte diferem dos movimentos corporativos.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Clientes particulares, clientes empresariais e trabalhos especiais exigem cálculos diferentes.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Carregando distâncias, pisos, quilometragem, requisitos do veículo e serviços extras afetam diretamente o preço.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ajuda a incluir esses fatores de forma sistemática.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E53DF2E-F378-46B1-8AA7-3A139AE63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lógica de preços individuais torna as cotações mais consistentes e transparentes.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25725742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B5CEEA3-59E2-46DA-A2AA-90F3E8819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D78C9BD-7B95-4173-8C08-B7C02DBE3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21C2F47-19BE-4310-89E4-09826BCD5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B934FB8-B2F3-4F8D-80DC-4A96DD429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Veja os cálculos de exemplo instantaneamente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62C703F-9C6C-4241-A89B-57E1FA59A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mostra imediatamente o efeito dos seus preços configurados.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d19aee29c5464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A023EA94-0B2D-4CAD-A237-48403B759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lógica de cálculo é usada para cotações, faturas e resumos financeiros.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245536164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2FC0E0E-E078-4167-B986-5BE2B3A42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E38E07A-7AEC-46E5-AF4D-8E51FED2F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74CE9F0-6BEE-47A0-8578-93A4C02F6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A5C17BB-AFD7-4CFB-AA14-8E1D48DAB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A9197ED-2857-4342-95DD-4AFBCDF7B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Cotações, faturas e documentos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3BD4F55-09B7-4D20-8E7F-DC666715E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Dados capturados tornam-se documentação profissional no design da sua própria empresa.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43330277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BE7AD34-06CB-4EFA-A2E9-73FFC7C41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C59B333-CB8F-43BC-91AE-426A8D3DC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4AC378F-29EC-4D77-9718-8DD09CD05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4CFBB8B-926F-452D-BEC7-433AA5488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Documentos gerados a partir do trabalho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02E90F4-BED4-4A0A-864A-2D3209907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São criadas cotações, faturas e documentos contratuais a partir dos dados de trabalho existentes.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2E17C89-CE51-4BBA-B1FA-9D3CD213D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detalhes, endereços, preços e serviços do cliente são transferidos automaticamente.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reduz o trabalho manual de escritório.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documentos podem incluir o logotipo da empresa e detalhes personalizados.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trabalho continua ligado a todos os seus documentos.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4d5af4662e41c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AABF659-FF65-4970-BA64-40D4E0EFD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C3A446A-3B81-4998-B07B-353943B26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Citação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F56E017-3F4B-4C4E-A593-1172CF394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F3C2802-A67F-47E1-B6A4-904F4FE27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Nota Fiscal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DC36FA7-F8FA-4DD0-A7AD-07C3BF82D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C436A1A-70D3-4228-B796-83D7C020A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PDF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77306751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AA637B5-FFC1-48BF-A345-36A92B3DF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69F749B-7384-40C7-92B4-F5CAE95C6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976D28B-CC40-423A-9033-2E19EFF4F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DB33C5D-41AE-4DF5-8E85-4A8D773A7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Uma experiência profissional do cliente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7480E12-0CF9-43B5-87E7-F4D8DB483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Uma cotação é mais do que um preço – é a primeira impressão do cliente sobre a empresa.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21D1009-8F67-4E29-BCF6-07B75134E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Consistente PDFs parece mais profissional do que documentos criados manualmente.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erros de copiar e colar são reduzidos.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Todas as informações relevantes vêm diretamente do trabalho.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clientes recebem documentação clara e estruturada.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FFF5B09-0F07-4421-89D0-C5D50C5EF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Uma cotação digital vende mais do que um serviço.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constrói confiança.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72177106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EBFFCDA-26DE-4329-95A9-5C75DF765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9C0C39C-95F5-4507-9616-7FFBA576A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156C455-351C-440E-B47C-37FFB2074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1B5D9C9-954E-4C81-88A3-1BFE515D5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PDF visualização dentro do fluxo de trabalho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F4144C3-9B2C-4AC7-B589-3C9DA9312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Os documentos permanecem visíveis e revisáveis durante todo o processo.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cc23f3af6e491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2270F44-AF82-4F54-9BDE-B7BA68C16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Reveja o documento antes de enviá-lo.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75586025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A2A9D19-6D03-42D9-B0CF-514918515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B5AC9B3-FCAE-41A3-8A82-94DCCC4B1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0F64D9F-6AFC-4812-97E1-59E441DE7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801DACC-4108-4688-AA0C-FC5930496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6F5FFFE-2346-49C9-8E68-BBA50C41A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837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Desenvolvido por um profissional em movimento – não por uma empresa de software que só entende a mudança na teoria.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8734B2B-366D-4384-B2B1-DE7C2591D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Esse pano de fundo faz uma diferença decisiva: cada recurso é baseado nos requisitos do mundo real de fluxos de trabalho em movimento genuínos.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658526762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89D10CC-AFE4-4A36-9DEC-C93F07C6F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8160A36-7771-451F-BBCC-28A3E91E8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DC1BCC4-6B4D-4432-B76D-0B2DECCCE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6CC51E9-14E3-4828-942B-2B82E3EF8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03DE483-DD23-468C-9853-73E9EC3AD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Contratos que se encaixam na sua empresa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FF80FF5-6F30-4058-A229-7603857A6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Toda empresa de mudança usa seus próprios acordos. MovePilot Pro não força ninguém a modelos rígidos de contrato.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84485076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9F34557-C99A-472B-B5D3-7DB71BC1A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FAA0ED4-8DE0-4B6E-8919-E1B5A9719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32F6493-E377-41E9-8CEB-AA0023458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CB308BD-1CDC-4B82-B05E-0AF9C4C42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Módulos de contrato personalizados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6C3610A-62AB-4716-96B0-0EE058708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As empresas podem definir seus próprios acordos e redação.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DFA2843-BEEF-437C-B4AF-5B4FD2B4E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Cada empresa pode criar suas próprias seções de contrato.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texto pode ser escrito livremente e adaptado à forma de trabalho da empresa.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ordem e o conteúdo podem ser estruturados para atender ao negócio.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resultado é um contrato que não parece um modelo genérico.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2635512-4D8D-4C87-B135-3C8DC97AD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 software não define o contrato.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sua empresa faz.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63797418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DD205E9-95BA-4CC3-9536-64971C5B8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58A513B-17FE-4346-BB42-6B32FFF16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F4771CE-2445-43B1-992E-BC9FB9276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2C8A9D7-4E0E-4BD9-879E-AE9428FCC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característica de asterisco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5D42B73-497D-4643-A270-70E611B74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Um detalhe especial: as notas podem aparecer automaticamente como letras miúdas no contrato.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AD7BD03-CEAA-4530-B3C7-0296900E0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Uma nota adicional opcional pode ser armazenada para cada item de contrato.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Quando o recurso de asterisco está ativado, a nota aparece automaticamente como uma nota de rodapé na parte inferior do contrato.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contrato principal permanece claro enquanto as notas legais ou operacionais são devidamente documentadas.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Isto elimina a edição manual PDF e cria mais documentos de contrato profissional.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1DD7877-64F0-48CB-8A7C-12EACE4AD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Contrato claro acima.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Notas adicionais abaixo.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Automaticamente.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17630285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05A5EB7-BFC4-4AE8-AFE4-63F211282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4F07E70-9D96-486E-984E-21E29C8B3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D9B7D6B-E80D-444A-B7EF-516AEDE9F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CD537A9-19C3-40C3-B9E5-5556BF3B6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Por que essa lógica de contrato é tão poderosa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D3DC425-459E-4BB1-BBFB-5D404F15F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Muitas empresas precisam de flexibilidade sem reconstruir cada documento manualmente.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0A57F56-0B35-471F-880F-837563D69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Termos e condições personalizados podem ser integrados.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regras especiais para estacionamento, distância de transporte, cozinhas, montagem ou serviços adicionais permanecem claramente documentadas.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conteúdo do contrato parece individual, mantendo uma formatação consistente.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Uma assinatura digital pode concluir o processo.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1AB20B2-2B1B-476A-A3FA-74FCC7CA6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Isso é mais do que criar um contrato – é um mecanismo de contrato personalizável para empresas em movimento.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88102998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2549F18-5C6C-4B31-9A77-3EF256A9B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84A851D-AE12-41CA-964F-732D48BCF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C77C402-5BC2-4D77-990F-002CD05B1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A86BB96-3E30-44BA-87BF-021ED8483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DF78F21-536D-47F0-9DDD-83AF8DB3E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Planeie funcionários e equipes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81DFC5A-E913-4570-BA48-CA3099075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O aplicativo pode criar perfis de funcionários, considerar a disponibilidade e conectar tarefas com a equipe.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17431775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788EED2-D807-4007-A4F7-7B3E19B13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FA88C9B-ABC2-4504-AD22-9665FD98C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BC185CA-10B2-447B-A715-2C59EBDB3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47B9AE9-1CB0-46B0-B3AB-03EDC6BBC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Gestão de funcionários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C9F8F2E-6C58-410D-AD87-9DDD07182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suporta o planejamento operacional das equipes.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AAFBD53-A8E2-4E81-A4EA-83DE432CA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funcionários podem ser criados no aplicativo.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Funções como driver, motor ou fitter podem ser consideradas no planejamento.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aplicativo mostra quantos funcionários estão disponíveis por um determinado período.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funcionários podem ser atribuídos a empregos e horários diários.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80D1114-0511-4AB6-A4BA-7FDD98574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Os proprietários veem mais do que o trabalho.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Eles também veem quem pode realizá-lo.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82796775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36B469A-AE5C-414A-A1DF-00040E0BF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B7D5463-01F2-4DE2-A58A-7F82E0260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E9BA4C0-2AA5-4824-A1C3-592D06131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5A9DAA5-847A-469C-9731-63354BA7A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Horário diário &amp; equipe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7ED7D65-949D-4D95-BD1F-A91A57B24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 planejamento diário conecta compromissos com recursos.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3968543-F763-4155-AEFB-86AD411F5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Hoje, amanhã e a semana são rapidamente acessíveis.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aplicativo mostra atribuições, requisitos de pessoal e movimentadores disponíveis.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Checklists ajudam a equipe a se preparar.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dia em movimento torna-se mais previsível e menos dependente de informações dispersas.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3ba2f13c1047a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9D9BEE5E-2DA4-4206-964A-423E00036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695C626-9CD8-4AE6-8DA5-AA9EB51A9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Hoje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0A72295-4E2A-4CBC-8BBC-1127E9B6B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4D22677B-A411-4706-9292-199836222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Amanhã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FDDF554-450D-4640-937A-2AFECD8B9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CD10243-D012-4295-AA46-7253DFF89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Semana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69008010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645340A-E028-48E1-845C-4F9C75E68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F064DD5-3022-4A63-816E-2E2CEFACC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29DE462-992D-406F-BDC9-3CBA6003A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D02A1A0-116D-43BF-A20E-EAF19A2C4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Os funcionários veem o que importa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9F5308E-AB2A-40D5-8E9E-3D8AEA314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 programação diária ajuda a preparar tarefas e garante que as tarefas recorrentes não sejam esquecidas.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515e99c5ad458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40851F9B-300C-4DCB-BF07-E883B349D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As listas de verificação complementam o fluxo de trabalho operacional.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418546622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1CB76DA-1229-4790-B31F-9CBD95EB7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08D6A73-FCDD-48DF-8218-E3176C82D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E6A10C5-39B8-47CE-8E29-5F0AB14DE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9DB467C-AAF4-4019-B8B4-53809E173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10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2795361-071A-4AB9-BC69-8AA026F52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Gerencie sua frota de forma inteligente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0DEAC1F-873E-420F-B20E-4DA46445B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Os veículos são um recurso crítico. MovePilot Pro ajuda a rastrear disponibilidade, atribuições e datas de validade.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134818544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7AA315C-AFA5-4631-880E-8AD4B3AA2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55A5882-65BE-4A00-9AF9-F5E024DA1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593F66A-E4EC-4637-B53E-B3076CD6E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650BB2C-0BE8-4731-BE74-8D1E41409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Gestão de frotas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911FAA8-AFBA-4D17-A82D-FAFC8F223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 aplicativo registra vans, caminhões, reboques e outros veículos de forma estruturada.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D75F438-667A-494B-98CF-55E26736B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veículos podem ser criados com número de registro, tipo e status de operação.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disponibilidade é considerada durante o planejamento.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veículos podem ser atribuídos a um emprego.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Reservas duplas e disponibilidade pouco clara são mais fáceis de evitar.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AB4C320-5FAF-40EF-9BF6-76F0ACD56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Um movimento só pode ser planejado quando a equipe e a capacidade do veículo estão alinhadas.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205957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399A2CD-C614-4E2A-BE3D-8F518B8A5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6FA98CF-BAB1-4B3A-B50D-99164D962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F740EF4-6F08-4C5A-90B5-C30A44171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28D1C73-3E3A-42FF-838C-371EF4723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Um trabalho consiste em muitos pequenos passos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8D67E05-0277-4D99-8883-1F13BD433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suporta todo o ciclo de vida de um trabalho em mudança.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4AF3493C-63A2-4A72-A7F5-88332C93F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CBE07A3-CC7C-4FA9-9FF4-ED84612B7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Inquérito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961C4679-A9FA-42AB-A3E0-E52156447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ABA11CBF-4DFA-435C-8106-676B99E65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3743A6C7-DE1E-4E89-B11D-7A50D8B45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Cliente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2CCD4904-A007-4C42-9E34-652692425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4F52DCD2-266D-4AF7-8050-81249A97A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B0ADFD7D-DC00-4FCD-BA79-CD92A184C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Pesquisa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9AF9B262-F4FE-495E-A4DF-DF399F974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5A1B30F2-CC1D-4B5D-9334-CF2FF01AD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96C00DDE-F7C7-40B6-B0E4-D6AF67E9E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D33EB84D-12BE-4B7A-AA21-4914A6908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761F820F-7E9E-4CCC-8BC5-2EDFEE7A8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2B4AA9ED-FCFD-4194-8F3E-3ECC57BAA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Inventário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84F46D19-0355-481C-A9A8-9643DB60F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310F7559-3DB1-48C8-99A0-984A9EAB2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9B52FC2B-E933-484F-B4C5-6EFAC2CAF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5E1A5AAE-2783-4E56-9C40-183094BE5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EBEA6832-5C2D-4BD7-A5A7-041CE83D4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Preço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4D3AE7BB-294E-4FC0-B81A-58446C600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D48D3B68-24D8-49A5-82C3-F3C96499B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76463B48-0440-4DA1-8199-5799D873D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Citação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E3E8BDD2-E8FB-4D7E-8981-636D13FCE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4F4893AE-50BC-4CCE-B84E-BED49EB3E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E2B88AE5-2AA3-4179-8EA5-8D85D06E8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Contrato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340CE534-D205-4255-A2F0-802EAC638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F2BBCC46-7C2F-4581-9C3D-301526B44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BF197F96-C3A5-4880-980A-2DC307B75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Assinatura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F3A8B07E-D20B-4D14-AC94-75BB63D2B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9F3E3A15-3FAA-425D-9A40-1D7F1D15E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Horário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4489D98B-A39D-41A9-8A86-638D4FDC4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1E3F8C8C-27CA-4800-87DD-3744F6030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5ED956E9-1ADE-47F7-8778-626D7DA5F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Pessoal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96A502CC-4ADB-4EC4-B56E-8CBE9D313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DC99698C-0446-43AA-B315-738FDF2D8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D64D35A2-F8DE-4EC4-A314-5835CA1D7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Frota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6E44A069-93B5-4C2E-B0B7-04EC52B22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1C72DA78-EA08-4DE7-9955-AFBA8DB78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E34330F0-E866-4A55-9A6C-90AC33295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Folha de trabalho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4A3742A3-197A-48FE-9B6E-75CD66ED2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25B355F0-57F2-4C96-BC40-2C1C43C3F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4810BA97-7EC6-47D2-A3BD-9CBD9D694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mover-se</a:t>
            </a:r>
            <a:endParaRPr sz="85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B3B08FC1-E92D-469E-A923-30F6F08DC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5373955D-1510-457D-A50A-091162619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Armazenamento</a:t>
            </a:r>
            <a:endParaRPr sz="85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7CDABC8C-ECDA-4A66-9708-DD43AFDFA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24085D15-58E6-4DA7-A8A8-C09A771F2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2AC05BE1-B541-4A68-A634-B74BA1D77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Nota Fiscal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A79419AB-EB64-4E3E-9D56-EA1C94509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7BE3C512-362C-430A-80BA-F0A8B70CE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E4E415CE-705F-4AC7-97E2-629512C08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Finanças</a:t>
            </a:r>
            <a:endParaRPr sz="850"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5CF0C988-E4BA-49E8-8A2C-EC09B946D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5987D571-9E54-4549-A1F9-059F895A0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2AC0584B-C71E-4D28-91D9-C5709D0AE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Impostos</a:t>
            </a:r>
            <a:endParaRPr sz="85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1F6DF952-0BE3-40B1-B875-92B5EC718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B295B54A-DC2E-43F9-83EE-8C671CDCD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C4F73A12-5445-48E0-B238-CB39F33D4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Revisão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75302027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375DC03-E341-4CAC-A4A3-E6E719C23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D236E11-F5DD-4372-A569-C60AF738A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AE76453-BD25-4CBE-9FD0-3995A92EE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41EF436-3B5E-43C4-B3FE-3B66BA72F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Mantenha em vista inspeções e prazos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6BE4572-AEC9-4DE0-BFB0-62F921D7A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Um recurso particularmente importante do mundo real: o aplicativo pode ser exibido quando uma inspeção de veículo expira.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6AFF09E-604A-4F3B-89BE-614382738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datas de expiração, como inspeções de veículos, podem ser armazenadas no registro da frota.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proprietários podem identificar mais cedo quais veículos em breve exigirão inspeção.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Isto reduz o risco de um veículo ficar indisponível a curto prazo.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esta visibilidade é especialmente valiosa para as pequenas frotas.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42C3D4B-23D1-478C-9B8B-D7FD45398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Mais do que gerir veículos.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Proteja a prontidão operacional.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26522283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3F2B434-90BF-47BC-B2DD-DBF1F899B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6DFB744-E7C7-48A2-B7D7-5EC88E6A4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5856CFF-B52F-4766-B230-56C4D2225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5C9D92E-7DD7-4112-A702-2E9FF521A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Frota + pessoal + trabalho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0D8FBB6-F8BF-49AC-A86F-224239959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força está em conectar os dados.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7AFE773-EFCA-44F2-BFF5-AA66B6AD9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Um trabalho requer uma equipe, um veículo e uma data.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reúne essa informação.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proprietários podem ver mais rapidamente se um trabalho planejado é realista com os recursos disponíveis.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Isso cria uma verdadeira base de planejamento operacional – não apenas uma lista de veículos.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8C23ABD-56F5-496E-98F6-9258E3850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 planejamento de recursos se torna parte integrante do fluxo de trabalho.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61107344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D485BF4-376B-4EC0-BB4A-A9484AD1A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EE7C487-1010-45EE-908F-E59C7209E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0946466-E631-416B-B51C-E71F75EBD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FEC3195-102E-413A-8C81-CB1474517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9FB1F75-3B12-44D7-9FCC-EAFE80A92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Folhas de emprego e dia de mudança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0190188-1433-4B8C-A7DD-0A76ED8C3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Os funcionários precisam de informações claras. MovePilot Pro pode gerar documentação de trabalho detalhada como um PDF.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585469497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83400CE-9DCD-43D0-9E16-C1E221128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4BE96C8-13C5-4DB8-BA5C-D72FB26D0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3C60C14-8079-4B3A-85D8-4855296C7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6C63F93-61B8-4051-B8A6-E9810F4CD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Folhas de trabalho para funcionários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EEC00E2-3906-4E4B-B5D1-E338828DD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Não apenas um endereço, todas as informações relevantes necessárias para realizar o trabalho.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D510CCD-8272-4576-B936-714A5C395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Cliente e pessoa de contato.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Número de telefone, e-mail e canais de contato.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Endereços de coleta e destino com piso, elevador, estacionamento e rota.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Data, detalhes da atribuição, pessoal, veículos e notas importantes.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Inventário, fotos e informações adicionais podem apoiar a preparação.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49C753B-720D-44A7-AAB3-C8D4E1E6A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Menos perguntas.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Uma melhor preparação.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Um dia mais suave e em movimento.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60814553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E15EFDF-9CD5-4911-B03A-A0AAD8CBC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4717C25-1267-4FC9-A1B9-793AFA3F4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FA6BD93-2F97-4263-A845-D9D97C146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F3F73AE-4E58-4164-8373-8E9600580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318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Listas de verificação diárias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1B07627-0401-4564-868E-5CF57129C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preparação torna-se repetível e controlável.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65167F5-058B-42E7-ACB3-C92E6B388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Verificar veículos, cobertores e ferramentas.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Confirme com os clientes por telefone ou WhatsApp.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Verifique opções de estacionamento e pisos.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Incluir documentos aduaneiros para postos de trabalho transfronteiriços.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cb89a39e3b481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BA48E55-771F-4108-8430-EF68424F0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F21D8E19-7982-4F5E-BC8D-FF7A9A494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Lista de verificação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D4C586B-3266-4889-BE3C-BCE4C8874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BE57EC3-BD67-489F-B484-F32E8DAC8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Preparação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A8BAE69D-6551-4B79-8CC9-2F3ABC5E5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0EDC279-D8BF-495C-8938-07B563F54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Equipa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75016586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1F460F4-9ED5-4731-9F66-E4D74F8FF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2AABA4E-CF64-4852-A4BB-FA39D63F2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7ED06A4-B5CE-4F57-BF45-29FB9414B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8218364-D2F9-4E64-AA7E-94061C6EB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Por que isso importa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5D70AF9-499A-4F6C-B5CF-7DE86643E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 dia de mudança determina a satisfação e a rentabilidade do cliente.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8A0EF60-7D2F-445B-9269-2607DDC8A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falta de informação causa atrasos.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responsabilidades pouco claras levam a perguntas.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preparação incompleta pode aumentar os custos.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Uma ficha de trabalho estruturada ajuda a salvaguardar a qualidade do serviço.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ECBF268-4AB2-4EA5-B0F1-3BE3CF38F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Um bom planejamento protege as margens, o tempo e a experiência do cliente.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45698978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721EA9C-6319-4844-8A93-BD0E04044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3742B99-3A15-4DBD-A374-8940BBC53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B197F32-A3D9-495C-BD46-DBFB3ED91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0B0A9CC-08E6-4EFB-ACD4-9DCC02E8E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AD66778-3370-420E-9482-3D478BE7E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Rotulamentos de caixa e revisão QR códigos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2B24ECC-19F2-4B88-9A02-5B3533642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até cobre detalhes após a mudança: etiquetas de caixa com emprego, sala, conteúdo, prioridade, logotipo e código QR.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127432577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5A0CDA2-3DCA-41E2-838F-021CD21BD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4C18EEF-A484-4960-96AA-634954320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7E81050-E8F8-4739-A8DB-9B78AD0F0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6A80141-9628-4DF4-915E-DD56C16FA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Etiquetas de caixa de marca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61CDAE7-53B8-477C-8391-60A598138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As etiquetas tornam a organização visível, para o cliente, no armazenamento e durante a desempacotamento.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ea231a6c91475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22886" y="1719072"/>
            <a:ext cx="2961468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1C7896B9-DB24-4E9B-81B2-05650A8B1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Exemplo com detalhes da empresa, número da caixa, quarto, conteúdo, prioridade e seção de revisão.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378362829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B23774D-8ED9-42D0-9A3A-1A3467C01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EBADBE8-6FDE-4722-B007-40A56EB37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A5A7BB8-F616-46B8-896F-4421731D3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EB36E04-F5D4-4274-B3F2-6284A6441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Etiquetas de caixa como ferramenta de processo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EADDCF5-0992-46F6-A1F1-3E9BD8F8F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Os rótulos não são meramente atraentes – eles evitam misturas.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F8FB95E-1C18-4AC3-BD2B-5A6EE1FD0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cada caixa pode ser atribuída a um emprego.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Quarto, conteúdo e ajuda prioritária durante o carregamento, transporte e desempacotamento.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logotipo da empresa reforça uma impressão profissional.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Códigos QR podem vincular a avaliações, o site ou mais informações.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97C8406-5DE4-4024-A198-40E18402A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uma pequena etiqueta pode fortalecer a organização, a fidelidade da marca e do cliente ao mesmo tempo.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9849804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F6EDCDB-0669-4282-8E6F-C1B609704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C2FD002-6985-4C32-8E84-3CAE380B0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A660E1D-4DB3-48C2-8B51-6FB077917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1279C4C-442A-496B-9A78-8A2F82225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Códigos QR para revisões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EE045C8-74FD-438C-9971-E3A8A6CD4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 marketing começa automaticamente após a mudança.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15DBAF2-AAB3-498E-A060-EFB234777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código QR pode vincular a Google Reviews, Trustpilot ou sua própria página de revisão.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clientes são solicitados a deixar uma avaliação imediatamente após uma mudança bem-sucedida.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avaliações criam confiança, visibilidade e aquisição de novos clientes.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conecta documentos operacionais com valor de marketing.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C86362E-39E8-4B01-B506-9DBBFE296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Cada caixa pode se tornar um embaixador tranquilo da marca.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1708046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6DADFF1-A97A-4D0A-977E-FE335934F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D80BD3B-83F7-4F78-B75C-674A9CA60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EC870D0-E0D6-4A37-89B8-1FEF56B21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10EA8BF-8A4B-4ED3-8870-47474F64A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ideia central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8EF1E1C-FC01-4DCD-AC27-1BC99E23C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Tudo o que pertence em conjunto em uma operação em movimento também deve trabalhar em conjunto em um aplicativo.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8817798-2843-4D9B-9CCB-5554F04C3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Clientes, endereços, contatos e histórico permaneçam conectados.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dados da pesquisa fluem diretamente para cálculos de estoque, volume e preços.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postos de trabalho estão ligados a funcionários, veículos, documentos e locais de armazenamento.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Conclusão, faturamento, finanças e resumos de impostos encerram o processo.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4A39B21-C206-43C5-8A9C-09BB0D281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Introdigue uma vez.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Use em todos os lugares.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Documente profissionalmente.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68574402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D9DDD10-672F-4668-BC5F-2BB1372BD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2C446D3-4F4C-4541-BC52-85DF14DC7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DBDFA98-1421-45C2-ACDC-2E62CE487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589B83E-6596-4BF4-AA12-95F741B71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6238CAC-7170-4ADE-A53B-07E232AA6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Gestão de armazenamento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8DB1AE5-9DCC-4043-AC7B-3DE60DD0F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Muitas empresas de mudança armazenam móveis, caixas ou registros. MovePilot Pro pode gerenciar esses itens de forma estruturada também.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07371466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A508B95-A38C-496A-BA1F-265CA0109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42D38E3-28ED-4EF3-9E1B-439729364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FB58D08-7E44-460F-965A-7ACFBC322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2895C67-47E0-4697-9E2A-141C752E7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Visão geral do armazenamento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B0830F9-534D-4AC6-9CDD-133C87382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Os itens armazenados permanecem vinculados ao cliente, volume e localização.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683D202-77EB-4F6E-88CE-80F39411F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itens ativos e liberados podem ser visualizados separadamente.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volume e o número de itens armazenados são visíveis.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referências de clientes e locais tornam os itens mais fáceis de encontrar.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Reservas e status suporte o planejamento.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4893d5cb4642a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1893547-F884-4D83-BD51-9387A3874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064002B-129E-4842-8BD5-6D265C976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Ativo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C90D85B-3256-4E19-9B3B-4DB3DE92C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F09C5B6-134E-410A-B286-C95A1648D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24701FA-B3DB-46E4-B86E-BE5E50A14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F1153AA-1882-4C1D-9301-812CA0D73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Localização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64784057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A2FE0B3-3C4F-4D0A-AAC6-21787CE42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CFB2991-3466-48B1-9904-D9BC75DF9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F672D2A-8D5A-4293-99C5-B86197D40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01C03BC-1A6F-40A2-B3EE-6FDCA0FF2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Locais de armazenamento – não memória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75FF20D-1804-4F91-9270-0016E5A71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Cada item é estruturado por cliente, item, local de armazenamento, volume e status.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c505782fbf4e3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BCCA14E3-3999-4771-98FE-64191D468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 armazenamento não é meramente documentado – torna-se gerenciável.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171100175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BD400D1-E2A0-4832-B895-2C2B577C2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B9A2EF2-AF9B-4F62-8BFD-9C9EC0B9B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481F256-210D-4246-B9F2-367A9E9B2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19C8471-E71E-43FC-85F2-AFD0DA6EE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6997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por que o gerenciamento de armazenamento é uma vantagem competitiva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88E8365-C025-49A5-BEC9-19F3A7628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Muitas pequenas empresas perdem tempo porque os dados de armazenamento não são mantidos adequadamente.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AD1A5FC-4929-4F71-BEE6-9E6FCCDB1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itens do cliente podem ser encontrados mais rapidamente.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volume suporta o planejamento e o faturamento da capacidade.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movimentos de armazenamento tornam-se mais fáceis de rastrear.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registros de armazenamento profissional criam confiança com clientes e parceiros de negócios.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39173F4-4FA6-4977-B978-3D3E59A33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À medida que o armazenamento cresce, a estrutura se torna essencial.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250349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10AFFA1-3FA1-4E9C-A160-3DF2185EC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4528943-A799-44B4-9033-3527A8AE2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3305ABA-4232-4A9F-8D9A-CB18302BF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E28395B-DBC5-4F1C-9695-38C29A57C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BB72FCB-2295-4004-9B2A-33E0290D8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Finanças e fluxo de caixa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5C011EC-A349-4F04-AEDD-ACC228549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suporta não só o trabalho no local, mas também a visibilidade da receita, recebíveis pendentes e despesas.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25458722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33F528A-6F61-40F6-AE5E-DEFB067E9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F0D9D1E-1CE6-4A1C-A605-7AF452D3C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A0EA1E6-1B74-4809-8564-4A34F6399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5EB7DCD-EE26-47E1-AE52-F48E0A56F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Visão geral financeira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4C39B36-F736-45BD-BA55-FDB9CC57D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Os proprietários podem ver renda, faturas pendentes, despesas e um lucro estimado.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C2AA589-F951-4A31-9CEC-BA361AECB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receitas pagas e as faturas pendentes são mostradas separadamente.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despesas e recibos podem ser registrados.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lucro estimado, o imposto de entrada e a receita são exibidos para o período selecionado.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exportação CSV suporta o processamento posterior.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babceeab034a1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3986C0D-7203-4DC1-81E2-393EBFE4B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28ED7EF-23AA-4A12-9127-7EE9828D5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Receitas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872B902-796F-4E4C-9A87-89BA39C25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30DA8F49-EC19-4F78-B408-7F8FD2B37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Despesas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C5B3827-20B1-4CF3-A48B-8E527D322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B37240D-8582-488C-8262-DA9F9509B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Exportação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678971128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9A2F9E0-14CF-4C16-8E8F-A5AFA0C0D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020FB51-4935-4B6F-B30E-E2FCFDB00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372B950-F94B-4744-B3B1-19A405D0C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ED63181-B98C-4885-96F3-CCD183F3A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Torne as faturas pendentes visíveis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8C55A84-343E-4AE5-8F0E-22E811F42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Os recebíveis só podem ser gerenciados quando estiverem visíveis.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71f3f8fc6c410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09E24691-95EC-4A88-8386-C335078B9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ajuda você a acompanhar os pagamentos e valores pendentes.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579923899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928FF2C-7814-40D9-A9BC-5FE3A19F7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803A2BE-D699-42BD-A9F4-FAEAB9CAE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4234F80-A1DE-4DB8-BEEE-D40F6C05C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FAEF99A-CE68-41A1-8045-787EDC0EF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fluxo de caixa começa com visibilidade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3E5A14C-AC21-4E8D-8BFD-BB9FB2012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As pequenas empresas de mudança, em particular, precisam de uma visão geral diária simples.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EC0ADCF-8386-48B7-BDE5-9B13D5549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Quais faturas estão pendentes?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Qual o rendimento pago?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Que despesas foram incorridas?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Como se desenvolve o mês?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Quais dados devem ser posteriormente enviados para o consultor fiscal ou equipe de contabilidade?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06D3D92-3F8B-4F79-A2A9-5BBC4C366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 aplicativo não substitui a contabilidade – ele prepara as informações de forma mais eficaz.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52150216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08556D6-70D1-4423-A4E8-EA28160F6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F8CD195-0F2A-4CBC-9620-FDD9BBD9A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8B59E3E-0DA7-475B-8BE0-B76F971D7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D3121C7-1F36-43CE-B691-0CFA19AAB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B4CEA9E-541A-482A-B0EA-59C1BAC21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Resumo fiscal e exportações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1B4B277-4106-44AA-A0B8-385543A38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 visão fiscal prepara VAT, imposto de insumo, imposto a pagar e exportações – sem substituir o aconselhamento fiscal profissional.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97827826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15BE3BA-806D-4F37-8028-EF77AE791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D31D863-F94F-48C5-B187-C4A1CAEF9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684EDBB-A6DD-453B-A641-967C0CFFF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31F03B5-DDB6-4BD6-BC00-B6E2A2A03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Resumo fiscal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83061A3-2A62-4E99-B260-BDCCD4C5B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exibe líquido, bruto, VAT, imposto de insumos e imposto a pagar.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2E2DC2C-FA71-4197-B3BE-5FEAC8C28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períodos podem ser vistos mensalmente ou trimestralmente.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VAT e o imposto sobre insumos são consolidados de forma clara.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exportação apoia preparação para escrituração e consultores fiscais.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preparação DATEV pode ser configurada nas configurações da empresa.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634be63c7a482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EAEDAB3-B957-415D-98D9-CC9CEB556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377F068-A4B2-41F7-87C2-FDD8FB1A5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69E25438-B0BC-45CF-BD43-38B8963BF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6E0262E-4BC7-4996-A512-38EA1916F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4D40BC3-82B4-4C87-BBC8-C701E2B99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3C115D3-F4EA-4CCD-B29C-FF88AC5C6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DATEV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5598611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A7BDDEC-4D2C-440E-BA72-3B5D3CE9C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935F810-C4C6-4812-8286-B121E3C88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1332B1D-0405-4F64-AAC1-AEC6F8F33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55E543A-F3E2-4A42-BC0F-B036EBB9F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Para quem é projetado o aplicativo?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3F79AFB-B503-437B-A93D-CAA041119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foi construído para negócios de mudança reais – não processos de escritório abstratos.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9E56C9E-29C8-4FB1-9E2A-D0A1CCE93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Únicos proprietários e pequenas equipes que querem uma presença mais profissional.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crescentes empresas de mudança com vários empregos, veículos e funcionários.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Empresas que buscam digitalizar pesquisas, cotações e documentação.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Empresas que desejam estrutura entre clientes, armazenamento, frota, finanças e registros.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F3A0699-516B-40C7-BAC8-F212872CA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é especialmente poderoso onde quer que a administração do escritório e o agendamento operacional precisem trabalhar de mãos dadas.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72510974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A8222A2-057E-4CC0-A0B4-087DCC073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26B29CD-7C44-4633-9DFD-7406BF077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5A396EC-E8AD-456A-A64B-CF50FA73F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82B8837-E8AB-4970-ABA2-D872A4E3D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Uma distinção importante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0176C2E-EA9C-4779-9038-C6CE5A5AC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não substitui o aconselhamento fiscal profissional ou o envio direto ELSTER.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CDF2F87-8058-4A1B-92E3-76C168ECD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aplicativo prepara totais e dados.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Cada empresa continua a ser responsável por verificar informações fiscais obrigatórias.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exportações DATEV e CSV destinam-se a um processamento posterior.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Essa distinção clara gera confiança e evita falsas expectativas.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6FC8EBF-6AE2-4450-9D12-09E0CCB07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Uma visão geral prática – não aconselhamento fiscal.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53630687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7395710-3669-41C2-ADF7-4FD98B3F3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1BFAFDB-FF10-4F2F-AD7E-06C0CE3C0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B0FAA48-D4A4-43FC-92AB-E64EC3E70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6214D1E-931A-49F0-B96C-BEABCCAF2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Dados fiscais de empregos reais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F39BEFA-4BA1-432B-8A24-E27AF0506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O resumo é baseado em empregos, pagamentos e despesas dentro do período selecionado.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764751b9904a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63619CC1-4E4F-413A-8624-5A688AD03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 trabalho operacional torna-se uma análise preparada.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515909257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D683B91-F9B4-4C92-BA11-2A561AA6C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5A92585-B548-4ECE-8895-A64FD37B7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295F777-F5F2-48D1-9C7F-25C3ED26C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0601716-18A3-4B7F-B79C-2A2183D1F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0B703DA-1AB7-486E-AFF9-8A9D5FFD8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Empresa, branding e personalização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D2BBB51-73C5-440C-9848-36AA2DC8D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Toda empresa deve ser capaz de se adaptar MovePilot Pro à sua própria marca.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66172429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4DECEBD-9DB1-43D8-8EA2-1EC126A33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3385F1C-2113-41EA-B40A-E9F4730F8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ECE19A9-32F2-4270-95E2-BA70E4E0E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9F603EF-D8E0-4DDF-A033-E49E334AA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812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Configurações da empresa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E244B95-E170-40DB-AEE6-096213BB4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Logotipo, cores, preços, documentos e detalhes da empresa são gerenciados centralmente.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5D1E1DA-6813-4C5A-B666-87AC71BFB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detalhes da sua própria empresa fornecem a base para documentos.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logotipo e as cores apoiam seu design corporativo.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fundações e documentos de preços podem ser configurados.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Um assistente de configuração ajuda você a começar.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9bb4a61bee413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FA1F79B-DE85-427D-B567-6A34255E4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0C8A5AD-E659-412D-B717-F764B86A1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8D33FC9-9D70-4256-9AC9-425713879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D6554B3-2B55-42BF-B36F-F323EF135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Cores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186BB7B-8EE3-443B-A4D9-0905E55F6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9EA1ADE8-BACB-43A4-80CC-C90D94E95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Documentos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17078102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282526C-9A6B-4763-A894-BC183C681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590FCFF-5AB6-480F-8003-E943F2F06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7ACAD06-34E4-4306-B6F2-BC08C7CC1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BD6F51B-55A8-4C2E-A282-BB1E25658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Documentos profissionais em seu próprio projeto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4EA51D1-E7D5-4AB4-8370-B650A8F23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 software deve fortalecer sua marca, não escondê-la.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FCA0030-22A7-4BC1-8F7F-97D16347E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podem ser criados com o seu logotipo e detalhes da empresa.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cores e documentos suportam uma presença de marca consistente.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clientes recebem mais cotações profissionais, contratos e faturas.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rótulos de caixa e QR códigos também podem se tornar parte da identidade da sua marca.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24F5B6E-5541-497C-9BE1-CB237946C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torna-se uma ferramenta dentro do seu próprio design corporativo.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9648755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EA45321-EE90-4D86-A33A-CB3F02CD4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D566641-04A3-49BB-95E0-B333AABCC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66C3DEF-1F3A-41F5-A32B-A329BEDB7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0668692-7CE8-40BC-B948-5F3E217D7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Proteção e controle de dados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7BAE133-533F-4508-B996-3A5F97A53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Uma empresa profissional precisa de controle sobre seus dados e serviços.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0C0ED4E-FFA2-41CF-9B62-64927D571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dados são organizados no dispositivo e podem ser armazenados em backup.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recursos de IA podem, opcionalmente, ser usados com suas próprias chaves API.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empresas decidem quais serviços externos utilizam.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aplicativo é projetado para uso prático e evita complexidade desnecessária.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EBFFA5F-108D-4C5C-B381-E5B25BB45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 controle é um ponto de venda, especialmente ao lidar com dados de clientes.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35204962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627B71B-23CC-49AC-89F8-AF5752AE7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1BAA931-BB38-49DD-B5C6-CFD35F218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AEA7477-CD01-43F9-9F66-EBBCC1404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26A133D-B84E-49E6-851D-E974BA93E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BAFE433-45C3-4210-939E-F53D301D5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IA e tecnologias modernas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84CEE4E-8991-4B5B-8300-6DF7E2A37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combina software de negócios tradicional com captura moderna, análise de fotos e suporte opcional de IA.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425241036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937BDA8-AF6C-45D3-951E-02A9B0D65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4B08B86-E76E-4AD0-A154-6DEE17275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ED6AA99-DC5F-4ABB-BF27-1C81DEE9F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E2556E6-BC70-4DD4-86D5-9E1FB0BD8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IA onde agrega valor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624B22F-EFD1-49BA-B33D-A9C8C6FFA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IA deve reduzir o trabalho – não servir como decoração.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CD5AECF-89AE-49CB-B2F0-CB8F5D5D9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fotos de inventário podem ser analisadas e integradas no fluxo de trabalho.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OpenAI ou Google Gemini pode opcionalmente ser usado com sua própria chave API.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empresas mantêm o controle sobre os serviços que utilizam.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IA suporta pesquisas, inventário e documentação; não substitui a revisão profissional.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C083D8B-2363-4CFA-8A37-D3A5125BE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Não a IA como um chavão.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IA como suporte prático.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69888911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F78C959-A81F-4ECE-BC9D-53290CA84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90292D9-C22D-432E-9F5F-3904BEEE1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34DDB9D-FF40-4BD1-AB64-854604D47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E592A88-A6CA-4A8E-A335-A1FF7D82E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LiDAR, RoomPlan e IA trabalhando em conjunto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2EE15B5-10FF-49D1-9AD7-6C02F650F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 maior valor surge quando a captura, o inventário e o custo estão conectados.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7074A0C-92F8-438B-BAEA-CC0B6221F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RoomPlan registra salas espacialmente.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fotos adicionam detalhes e itens incomuns.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estoque e o volume alimentam o planejamento e o preço.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trabalho permanece digitalmente rastreável do começo ao fim.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7496bd3b954f7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9EF09289-43D3-46F1-985F-F2DCE0FEC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3D5C5D2-F2C1-4A5E-A282-6998DF8AF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LiDAR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0D59A58-D4F4-42E3-92FB-DE8A01B4F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E5132E28-50D2-4460-B8A8-7C80E243A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55D6234-1A88-44CB-8585-A8A64C9CB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FA4E5323-2E30-41D3-8232-D1142A262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Inventário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70561605"/>
      </p:ext>
    </p:extLst>
  </p:cSld>
</p:sld>
</file>

<file path=ppt/slides/slide7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45157E0-D936-4F2F-AD5A-633C14F41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5794B61-2A30-4493-A866-94CA93104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4188A28-8C28-4764-9348-7DEBE744A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62691D8-EA29-4B9E-9F94-4B474C74A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394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Tecnologia que atende o negócio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99B6B27-F8CA-4C09-94A3-A51399224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utiliza recursos modernos sem sobrecarregar os usuários com a tecnologia.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4E0B98E-5ECC-4E44-B664-AE201555D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funcionários não veem “tecnologia” – eles experimentam um fluxo de trabalho melhor.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 varreduras 3D, fotos, inventário, preços e documentos permanecem dentro de um processo.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resultado é menos retrabalho e maior confiança de planejamento.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Esta é a digitalização que é genuinamente usada no dia-a-dia do trabalho.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1DE601C-035E-45F6-8469-D981DB135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Um bom software não se sente complicado.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Facilita o trabalho complicado.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13259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4431358-1B35-4129-B182-63E2B2D98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00850B1-8E6D-4C1A-89CC-A72271EF8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8E33295-6D82-461C-B3C9-4A40AA00C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3639363-8726-49A2-B661-9E57F986F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Experimente gratuitamente por 3 dias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EA79041-9565-4588-BB32-62966AACD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Novos usuários podem testar o aplicativo em operações do dia-a-dia antes de tomar uma decisão.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2A019ED-6649-47F9-AF8E-9F208C691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julgamento é curto o suficiente para uma decisão rápida, mas tempo suficiente para fornecer uma impressão realista.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Em apenas alguns dias, uma empresa pode adicionar clientes, revisar preços, criar empregos e testar documentos.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valor não vem de ler sobre isso, mas de experimentá-lo em seu próprio fluxo de trabalho.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0da38e6fb546c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7B51C64-2C0C-4B55-A018-37143C966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F39AA9CB-111B-406C-AD29-6E3F3FE09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Nenhuma teoria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20B1AE3-8C3E-4619-8451-9DB4F97D2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D518F1D-9924-44B5-8389-41D88D1F1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Fluxo de trabalho real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7D4CB5E-2D9A-4794-BA5A-0FC5F0897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E4F0657-900B-465F-961C-18C04EF48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Experimente agora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22374128"/>
      </p:ext>
    </p:extLst>
  </p:cSld>
</p:sld>
</file>

<file path=ppt/slides/slide8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635D0B0-989B-438B-A6E6-A54B7B358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CB2C293-BD51-4FE0-BCD4-EC2365839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B6A284B-4927-46DA-8C9D-C3A4233CD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4EFC93A-37E1-43AE-9CC6-C0C8E1491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Exemplo prático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132413C-62D5-4025-98F9-4A154F501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Um dia de trabalho com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58EBAE0-D547-482D-8334-C6F62440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os slides a seguir apresentam o processo não como uma lista de recursos, mas como um fluxo de trabalho realista.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459855643"/>
      </p:ext>
    </p:extLst>
  </p:cSld>
</p:sld>
</file>

<file path=ppt/slides/slide8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65A9BF6-C84A-496B-B220-CBDB888E9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D63FA16-5B32-4D24-A32D-9977D3766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C767A8E-6A09-40AA-B545-22D44F6CE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AB10A54-40DC-4348-B175-D0B890962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 primeiro contato ao trabalho confirmado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A72AF6D-88E4-493D-9CE5-CA1F806A9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Uma chamada de cliente—MovePilot Pro orienta o trabalho passo a passo.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E1CF4362-7706-40EE-9118-E4FEF1A49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1F30BD0-6651-4489-BD65-ABC74AFCD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Ligar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131C5A87-CED0-44B2-9286-A1B2442DC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CE037391-DA41-438F-B666-EA7517D0A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644EF0D-E462-4003-852E-B450EFFC5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Criar cliente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28404C15-58CC-4B4C-B780-75BF85781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7C8E39FA-C5B3-4C7F-9D64-C6CA9D8A3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CC5059FD-A929-47F7-B03E-DF459A6ED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Digite o endereço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6D6A92CE-F684-4BD0-AB81-69BCD19C4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872BAC69-8E1F-4EB0-A064-448B651AA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60968988-DB66-42D9-BF3A-7A94ED2BC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Definir a nomeação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F98F124E-A031-4D68-8E81-14CD321A0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FAD0564A-23D3-49EE-A7F3-D6DF5E451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40920EAC-10F8-4A39-BB2E-46958EA81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Pesquisa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FDFFCFD7-43DA-48DD-9971-F7D4C34BB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A91E05B8-283F-4E44-B8D8-A9C41FA15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Fotos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96498334-5842-42F6-94AA-CE7B034A2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019AF412-EF45-47E7-8F1E-FB7BCAA3A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233E1BC9-CD87-4F38-ABCB-AAFF9225B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A311D08D-C522-4FEA-8901-D9C25C9F7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40A6A10A-BACB-491D-89B3-D5DDDA3B2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A920D535-C514-431F-BE9D-89DF54F00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Inventário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90BAEBA5-C5AA-4AF7-9262-6D820484E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8734CC87-8E81-4995-9592-21F15C0E3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A2B3B914-3BA0-4A31-9D25-679D16DC7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A6ED1375-1884-467C-A157-98911118C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1F0E0A1F-5F86-4FEC-BF31-94BF1FDDE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76771013-0D6E-4F23-92F3-BE75951D4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Preço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885A0E30-96CB-40BE-9BFE-DF244F023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7F30DF2D-7945-43A9-B5B9-42744923A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Citação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49029379-84AC-4649-B5B1-94658475E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5E282C6E-6911-4D1F-8C75-9F0627D7A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303AD248-1D4A-42AD-AA91-548AFA6AC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Contrato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612DAAA4-64EC-495D-A369-39A76C5D3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BB1E3E6E-EC02-4B0A-A1AB-327565935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6D17A31F-88FB-460D-9BD2-BBE3EF91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Assinatura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FF454F40-F8EC-4A1B-9AFE-E80F22690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DC25CB17-CC91-4F95-9620-B18CA187B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3842937F-E36F-4345-BF3C-CC8AF97DD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Planejamento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96B780FF-7FBE-4700-8FC7-B8DF70745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B5C049C3-C093-498B-BD77-2F538F984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FA59CBA3-A8C3-4656-8ECE-04BB2A995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Folha de trabalho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02470208"/>
      </p:ext>
    </p:extLst>
  </p:cSld>
</p:sld>
</file>

<file path=ppt/slides/slide8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024D80B-B75F-4307-B7FB-E191564EF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41D0D2D-8A6F-401D-BB9E-9FF1B6524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606F2AC-A762-409E-A272-EDB04971D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8288F81-E0D1-4210-9686-89B1EEFA0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dia de mudança para revisão do cliente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3D6763C-BDB4-4B94-A4A1-745F7AA75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 processo não termina após a conclusão – ele continua em pagamento, análise e fidelidade do cliente.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37A78899-69E7-4031-92CD-88ABA2B52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E14C881-28C7-4C9F-9607-EE46F3F06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Verificar equipa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8E251AA7-759D-41C3-86DE-BBB3C2882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7B4AA3BB-D483-4E07-8B44-FC9B9F61B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E40D81D3-C985-45F4-A010-68C81C961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Verificar veículo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D47B8E42-A659-4233-9D15-94C001D46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F288372A-EA12-4763-8537-5BF5CF97B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C1264DD7-F74A-4FC0-A352-F56D197F8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Inspeções de pista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8529298D-D5CD-4CE5-8762-E1226CE3E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EA6E9707-9F5B-4D25-A750-060952472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32CDE9EF-927D-4015-A824-4BD08BDBB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Trabalho aberto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92506ABF-9B42-4897-B1E3-B0A650EE1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9176C3D3-05A2-46E0-9204-171B9D7E3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5E5EF424-3056-4E67-ABEB-475753B8D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Navegação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9D9C5641-477F-42B0-A8B9-256E748F6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51AF76AF-722F-4F9A-9BF7-F7B50011D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Lista de verificação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C9CE2B2B-E405-4ECD-8F35-BFF480C09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C5F1EE8C-7DCD-49D8-A85C-81A838C47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E9635A1D-5E7E-4A72-9B5C-2DA2D9B26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mover-se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2696A98C-1BA6-4710-8A19-C523A160D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84A5721B-E2AE-4000-9E2F-A8E55BB37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E31C1644-36A8-43AD-BE1B-5584EE8BC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Armazenamento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282727F9-0B7C-4A20-B5B9-E05E7FA9D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CAD62DB6-0039-40F4-BF26-40F6C0AF8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75B67FE5-F0AA-461F-BBDF-2A108B520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Nota Fiscal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8AD1130A-E4C1-49E7-A405-29F4B91B6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3ABE382F-D4C1-4528-BA18-2D76AF5D4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7B5DE59F-BF5E-4AE8-BBCD-42225C60A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Pagamento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5A819586-5A60-4621-A8EE-23CD46C5D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F53997BF-1C2D-4296-B78F-8B83FE585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Finanças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4B3E8054-B856-444F-9D7E-2B7B217DD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93D2A29E-CE95-4470-BB84-EB7CDEAA5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72BEC007-1B23-4F67-AD72-AFF4E8925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Impostos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3E37ECCC-2C98-4448-A318-9040739B6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10F7ECE1-139F-46B5-98A6-582CC8E29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29EF45F1-7DC3-4405-95F8-F42A787E3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CSV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617021F1-FB75-4919-B82F-A91AEFC60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05A05014-F1EC-4F02-9F14-0F0D2B826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16999136-5923-4F1B-91C1-26FA02F80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Revisão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95FF37A0-A528-411A-8587-411FB7E9B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1A2DE57F-A76E-4798-B2F1-AF16011AA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D9087491-4B07-431C-97C6-A44A23A0B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História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85412756"/>
      </p:ext>
    </p:extLst>
  </p:cSld>
</p:sld>
</file>

<file path=ppt/slides/slide8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BBD72FC-1532-4327-B708-A5DFA8E00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0363D5C-8D70-4075-9C7B-EB09422B3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CEA9FD0-9D44-4C95-91D0-5799EC983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7CFD5E1-D06C-499A-B0DE-69488AEBF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Por que esse fluxo de trabalho vende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F333532-B650-43B5-B40F-D9FBA123D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Os diretores-gerentes não compram uma lista de recursos. compram menos caos.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82AA81C-C515-40CF-9AF1-30F2FB113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trabalho completo permanece documentado como um registro conectado.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funcionários recebem informações claras.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Veículos, funcionários e armazenamento tornam-se mais fáceis de planejar.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documentos são criados de forma mais profissional e rápida.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Os resumos financeiros e fiscais são preparados de forma mais eficaz automaticamente.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B1581A0-9D09-4E03-AFE6-15232514B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vende mais do que recursos.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Ele vende controle sobre as operações diárias.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67803261"/>
      </p:ext>
    </p:extLst>
  </p:cSld>
</p:sld>
</file>

<file path=ppt/slides/slide8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FC440D3-E42A-4CF8-A468-498A02E45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BD3ED7F-F17A-4FF6-B36F-FCC04F7E3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A7E3885-09EF-46D4-88B2-FDF4135DC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DD2635A-8395-4DF8-950B-AC7A2016F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3FDA0F0-669D-4DD4-95BB-4C466D6DB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O que diferencia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ADE7E87-B7FA-428F-8F1A-B1F365EEC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 comparação não precisa ser agressiva. O que importa é que MovePilot Pro conecta funções que muitas vezes são separadas em outro lugar.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840302032"/>
      </p:ext>
    </p:extLst>
  </p:cSld>
</p:sld>
</file>

<file path=ppt/slides/slide8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2B2A4FC-B569-4439-84DC-B11AF05ED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213B98B-0DBC-4970-8BAD-04CB79520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2DE57DD-887C-45ED-8222-7806CA7AB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FEAC6E1-D13A-4BF2-8578-1C15E4175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8229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Comparação de características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73ACE7E-BB73-4F2C-AB63-756722FDE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Uma comparação factual sem exagero.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B039E7E-2C4D-42AF-9B13-51DF6AB88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42062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Característica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77AD903-7404-4834-8B54-E98900677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148840"/>
            <a:ext cx="2377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</a:t>
            </a:r>
            <a:endParaRPr sz="1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F600ABF8-31B7-4E4D-978E-55E9D3520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148840"/>
            <a:ext cx="32004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Muitas soluções gerais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83E5292F-8823-471B-9CC1-65F84307B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3230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A7D32CEE-4C75-4A50-877F-159AA7687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48716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Construído especificamente para empresas de mudança</a:t>
            </a:r>
            <a:endParaRPr sz="8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531CFADA-B753-418E-B23E-753619D36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8716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Integrado</a:t>
            </a:r>
            <a:endParaRPr sz="8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9E1943C6-B687-4ABA-B1F8-8184F6621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48716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Muitas vezes genérico</a:t>
            </a:r>
            <a:endParaRPr sz="8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63258857-BDD2-4BD8-8F28-F6B53958F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1576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B32DBB39-99FD-4F28-8082-EA63F2196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77063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Clientes + empregos + documentos</a:t>
            </a:r>
            <a:endParaRPr sz="85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602255C0-678B-4FEB-9A3E-59CCECC6C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77063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Integrado</a:t>
            </a:r>
            <a:endParaRPr sz="8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85B85D38-CF63-4F53-9808-F98C26B9C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77063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Muitas vezes separar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9EF4AD32-81CC-4720-8F87-FAD283065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9923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2CEBC96C-9EAA-4D6B-B966-748C75806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05409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RoomPlan / varredura do quarto 3D</a:t>
            </a:r>
            <a:endParaRPr sz="8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4A5D6228-0C3F-415F-84DD-0EF36E66D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05409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Sim</a:t>
            </a:r>
            <a:endParaRPr sz="85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77978159-706B-4C0C-AF63-37A595F78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05409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Raramente</a:t>
            </a:r>
            <a:endParaRPr sz="85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3F8EF629-878B-492B-B6C3-906F4DE5F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28269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BC056B5E-22CA-4111-B684-16790C71E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33756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LiDAR-captura assistida</a:t>
            </a:r>
            <a:endParaRPr sz="8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B03082EC-7EE5-49AF-9051-9D78AA9FD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33756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Sim</a:t>
            </a:r>
            <a:endParaRPr sz="85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C69D7D7F-E405-44CC-892A-7AE5D05E6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33756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Raramente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2198E1AC-8AC6-4A3E-B376-6B16C8B65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56616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8824EDE2-44FB-4ECB-81EB-4CAECC4FE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2102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Lista de móveis / inventário</a:t>
            </a:r>
            <a:endParaRPr sz="85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CC791F44-EF58-426A-AB8C-7CC5B4DF3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62102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Sim</a:t>
            </a:r>
            <a:endParaRPr sz="850"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C9AB5567-4B0C-4A33-AF10-8AC07365D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62102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Parcialmente</a:t>
            </a:r>
            <a:endParaRPr sz="85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8F80D065-4517-4EFF-A74B-18F5C109C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84962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D0569234-377F-4859-A1C8-7B667FE90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90448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Cálculos automáticos de volume</a:t>
            </a:r>
            <a:endParaRPr sz="8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2F9D2296-00AD-45C6-94A5-610CDA29D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0448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Sim</a:t>
            </a:r>
            <a:endParaRPr sz="85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43C76787-C0FC-475A-8019-0E5B6B1EC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90448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Parcialmente manual</a:t>
            </a:r>
            <a:endParaRPr sz="85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70B7A445-EFD6-4BCF-97B8-88D171160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3308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8127D258-7AF0-49D0-B465-A5E481621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8795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Perfis de preços personalizados</a:t>
            </a:r>
            <a:endParaRPr sz="85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9DB287A6-7AFB-481D-B705-4176051E7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8795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Sim</a:t>
            </a:r>
            <a:endParaRPr sz="85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EC491EAB-8EC5-488F-AE31-99F2BC912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8795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Varia</a:t>
            </a:r>
            <a:endParaRPr sz="85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114DE8F6-AE79-46E2-9708-DD75D1D3A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1655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9185892B-5BFF-44AE-A282-A8E7DCCAF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47141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Cláusulas de contrato flexíveis</a:t>
            </a:r>
            <a:endParaRPr sz="85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A80283FA-795D-4584-A415-498056F2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47141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Sim</a:t>
            </a:r>
            <a:endParaRPr sz="85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96064FCE-17E8-4999-80D6-E22791C40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47141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Varia</a:t>
            </a:r>
            <a:endParaRPr sz="85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51716F29-CA1A-4287-8E47-D81B68044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001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19B1188A-9E29-4A3F-9A40-7F18347F4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Asterisco / recurso de nota de rodapé</a:t>
            </a:r>
            <a:endParaRPr sz="85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024848B7-6A57-4CF6-9070-BD14F4BB9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5488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Sim</a:t>
            </a:r>
            <a:endParaRPr sz="85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976CA78F-8D03-4AF1-9426-01949827A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75488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Raramente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5C4A4F0F-7862-42CF-BC69-A20953DFF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8348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681B3611-A1FD-406E-B284-0D4A79FEE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3834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Planejamento de pessoal</a:t>
            </a:r>
            <a:endParaRPr sz="85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81086C2A-0AF0-43F2-BF70-B925952F6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03834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Sim</a:t>
            </a:r>
            <a:endParaRPr sz="85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72302D54-C2C3-4353-A117-4646D6938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03834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Parcialmente</a:t>
            </a:r>
            <a:endParaRPr sz="85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7C68E124-7FBE-44CE-A4E3-87DE3F67D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26694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21554ADE-042D-4825-BA37-B06BB30AF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32180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Frota incl. disponibilidade</a:t>
            </a:r>
            <a:endParaRPr sz="85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9E263AA8-A433-4C14-A62F-34546DA83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32180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Sim</a:t>
            </a:r>
            <a:endParaRPr sz="85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C889F303-638A-4B7C-BB3A-AD3D1F578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32180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Parcialmente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F1684E74-41E1-4D2F-8616-A3FDFEAAD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55040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1DF285C4-647B-4FBE-A008-2EA8EA356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60527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 expiração da inspeção da trilha</a:t>
            </a:r>
            <a:endParaRPr sz="85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CD72FA3D-80D5-4FA1-9B85-5EB68F637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60527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Sim</a:t>
            </a:r>
            <a:endParaRPr sz="85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9F9662A9-3CC2-4951-94C2-1BCACC719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60527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Raramente</a:t>
            </a:r>
            <a:endParaRPr sz="85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89B99042-6D3D-4393-BDC6-FF1DE2A2D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83387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3DB201F1-9FA7-4FC2-A20F-05EAFF712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88873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Folha de trabalho do funcionário</a:t>
            </a:r>
            <a:endParaRPr sz="85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D614DBA7-43E3-48A8-AF59-F9A5D28C2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88873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Sim</a:t>
            </a:r>
            <a:endParaRPr sz="85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2A2A7085-3B1A-4F23-BDC8-DB92C575A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88873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Parcialmente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261343634"/>
      </p:ext>
    </p:extLst>
  </p:cSld>
</p:sld>
</file>

<file path=ppt/slides/slide8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D131F14-D4DA-4032-B2CE-50F84423B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3FEDFA2-7BB3-4F42-A5A5-C2E7A7C1C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C241A9E-7C56-47C2-A93F-356E10884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5AD6EE4-D73F-4174-9EB0-488E22C96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 argumento mais forte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370BC6F-19C5-4D17-873B-9A1C02352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se destaca não por causa de módulos individuais, mas porque eles estão conectados.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54B72A7-AD1D-470C-A5C4-0B36B9434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Muitos programas podem gerenciar clientes.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Muitos programas podem criar faturas.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Algumas soluções apoiam o planejamento da força de trabalho.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Poucos conectam varreduras de sala 3D, estoque, preços, contratos, frota, pessoal, armazenamento, finanças, impostos e marketing em um fluxo de trabalho móvel.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2335FA8-A7EC-45C4-B686-00DF9BA71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força está no sistema.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Não em uma única característica.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4888158"/>
      </p:ext>
    </p:extLst>
  </p:cSld>
</p:sld>
</file>

<file path=ppt/slides/slide87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3BF2C8F-0F20-49D8-B75E-05016F94D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9EB24EB-43A5-4A12-A320-F75A47D8A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C4CDA8F-4A44-49F1-BC53-30F2E58B5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E7E6B56-A6DC-4641-97F1-5EC45F4F0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61D00C7-5F05-4E5A-8EC4-50E9FF304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MovePilot Pro não é um aplicativo para um passo do trabalho. É uma plataforma para todo o trabalho em movimento.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0BC9766-902E-47CD-ACDB-7C99BCAD7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esse posicionamento deve ser utilizado de forma consistente nas vendas, no site, no App Store e nas apresentações.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335154970"/>
      </p:ext>
    </p:extLst>
  </p:cSld>
</p:sld>
</file>

<file path=ppt/slides/slide8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42DA03A-B263-472D-B817-79ECDD521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720C60F-51C7-46F3-ACAF-C009E5F68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571DA06-DE96-4430-B710-0D1A9879C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0B8F825-AE11-4996-BDBA-5EC043148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BC2F434-A232-483B-8913-8283A1D73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Vendas e posicionamento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EEBE08B-4D3E-4447-BF98-68BACC457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 apresentação deve fazer mais do que informar – deve incentivar as empresas de mudança a experimentar o aplicativo.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493645494"/>
      </p:ext>
    </p:extLst>
  </p:cSld>
</p:sld>
</file>

<file path=ppt/slides/slide8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8A9341-6B2F-47D4-8E45-2E5A97B0A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D45F992-14B2-4710-A186-D16902D00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6C9E85F-EBF5-4906-B10A-DFFE27310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F37875D-45DB-40FC-A4D6-FC4A84756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4656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mensagem central do mercado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FBE5F39-265A-4706-92C5-193653E1B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Curto, claro e repetível.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36BD96C-ADEB-4100-9482-92119947F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é o aplicativo tudo-em-um para empresas em movimento.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Pesquisa, varredura de sala 3D, inventário, cotação, contrato, fatura, planejamento diário, frota, pessoal, armazenamento e resumo fiscal em uma solução.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Desenvolvido a partir da experiência da indústria em movimento no mundo real.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Experimente gratuitamente por 3 dias no App Store.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0010125-FB30-4E3A-810F-74A4056DA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Uma boa mensagem deve ser entendida por um proprietário em 10 segundos.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5018996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3E92F36-F1B7-47F6-93E5-05B896BC7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0F728AD-6436-4185-B04A-FFB454E93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B4F5187-3082-4D7D-90EF-140013C3D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08E462C-69C7-4FE8-B1B6-6ACBD3151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Capítulo 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BDAD359-2C61-4D67-8D0A-7F9AFD145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o seu negócio de relance – a qualquer momento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F8F3C11-2166-42B7-A2E5-3E1D57C45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 tela inicial mostra o que importa agora: empregos, cotações, pagamentos, compromissos, receita e tarefas pendentes.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58522678"/>
      </p:ext>
    </p:extLst>
  </p:cSld>
</p:sld>
</file>

<file path=ppt/slides/slide9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821BE4C-288C-457E-A4C7-C7B419900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43DA587-BD45-46B6-855B-39720780E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92EA946-B0AF-4053-B890-0FA9F3266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B6C585D-483E-44B9-BDE7-A36E881B0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abordagem de vendas ideal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6E395E5-8FE1-47B7-9C60-4F3464894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073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Os proprietários de empresas de mudança são mais propensos a comprar após uma demonstração do que depois de ler cópia promocional.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1270960-00F3-43AB-8A71-C6C00600C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Mostrar um pequeno vídeo de demonstração.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Destaque a varredura RoomPlan imediatamente.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Em seguida, mostre preços, cotação, contrato e ficha de trabalho.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Acabamento com finanças, impostos, frota e armazenamento.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Sempre perto com: “Experimente o aplicativo grátis por 3 dias em seu próprio negócio.”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6E47100-F011-447B-8CA2-6A13829CD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Não envie apenas um link.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Mostrar o fluxo de trabalho.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Provoque um julgamento.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47953126"/>
      </p:ext>
    </p:extLst>
  </p:cSld>
</p:sld>
</file>

<file path=ppt/slides/slide9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D16AADC-28B0-4938-9F92-756F4720B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7FCFE52-5C3C-4AE3-9C8F-27711C1E8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FF069FA-1CD3-44EA-BF75-65040945C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174DDDA-9965-4FD1-9C8C-733345BB0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Como esta apresentação pode ser utilizada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3786084-3DEE-41A1-9E3D-F34729000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Esse arquivo é uma ferramenta de vendas, não uma nota interna.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3EA162B-C1A7-4DAE-9CDF-86DD9D310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Anexo de e-mail para empresas de mudança.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 download no site.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Fundação para demonstrações online.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Apresentação para parceiros, empresas de realocação e discussões de franquias.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Ponto de partida para futuras versões curtas e folhetos de produtos.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BE92E09-9A11-4DC6-AD7A-EE31C6060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Uma apresentação forte explica o aplicativo antes que o cliente o instale.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59061495"/>
      </p:ext>
    </p:extLst>
  </p:cSld>
</p:sld>
</file>

<file path=ppt/slides/slide9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7ADAC7F-D574-494A-96F1-044AAA00E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29F0149-5B3D-43E3-9B52-ABDE80540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74A284F-28B1-4675-8A22-107052ECF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87D9346-979C-414B-BF26-BE7977601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96A3698-2732-4F6F-910D-8B86450CD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Fechamento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750FA83-F1A7-4331-96D3-13DDFA6DC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Maior visibilidade. Menos papelada. Mais fluxos de trabalho profissionais.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16466449"/>
      </p:ext>
    </p:extLst>
  </p:cSld>
</p:sld>
</file>

<file path=ppt/slides/slide93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C1F0854-88A7-460C-B4EA-7584C1046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EA91062-9E3E-41A4-AF28-BF4A82BEC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F56CA29-E3BA-488B-8BE4-48804D1B7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2ED23F0-109D-4808-90D2-F67D87168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D5C644E-E0F2-434E-8119-8624B631C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O futuro das empresas de mudança modernas não começa com mais papelada, mas com melhores processos.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C210D90-3E36-4443-A98A-D58AF341B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conecta esses processos em um único aplicativo, desde o primeiro contato com o cliente até a avaliação após a mudança.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359448899"/>
      </p:ext>
    </p:extLst>
  </p:cSld>
</p:sld>
</file>

<file path=ppt/slides/slide9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9B21968-6479-41D5-AF3C-C6094ED63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D665B5B-F3B4-4429-B804-3B5FECA35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DA76160-84C7-4D57-B73C-4CAE8FD84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EB966C3-F5CD-4131-8EE3-1BA79EBC8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7240"/>
            <a:ext cx="52120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9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39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2E3460A-6AE3-4257-B39A-6C99FF18C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6304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7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Experimente gratuitamente por 3 dias.</a:t>
            </a:r>
            <a:endParaRPr sz="2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304727E-E66B-4FEF-8D27-49790F973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76272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9026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66716A"/>
                </a:solidFill>
                <a:latin typeface="Aptos"/>
                <a:ea typeface="Aptos"/>
                <a:cs typeface="Aptos"/>
              </a:rPr>
              <a:t>O aplicativo de trabalho profissional para empresas de mudança – desenvolvido a partir da experiência do mundo real e otimizado para iPhone e iPad.</a:t>
            </a:r>
            <a:endParaRPr sz="16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C842480-C282-4903-BB96-97358E587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657600"/>
            <a:ext cx="4572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Store: MovePilot Pro</a:t>
            </a:r>
            <a:endParaRPr sz="1400"/>
          </a:p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Website: fatiumzuege.com/app/movepilot/</a:t>
            </a:r>
            <a:endParaRPr sz="140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CDB739D2-0A04-4FF2-9D43-490ABB7F3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72000"/>
            <a:ext cx="14173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1FE2895E-395D-4A97-80A1-B4B797F68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658868"/>
            <a:ext cx="11978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Pesquisa</a:t>
            </a:r>
            <a:endParaRPr sz="8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4704E1A0-AC10-4EB2-A218-FB281A3FD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72000"/>
            <a:ext cx="12344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69730B1A-CF70-48BA-9C8F-44DE41B4B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4658868"/>
            <a:ext cx="10149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0CA31157-4427-4798-A21B-94AA8BCF7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4572000"/>
            <a:ext cx="11430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ABC14A6F-B7D1-4A8E-A7E5-2C52F2729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4658868"/>
            <a:ext cx="9235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Citação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117B4194-34A9-4D9B-A400-6425C5982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572000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F388A5EE-3ED7-4D7F-9A82-A0F39F286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48" y="4658868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Nota Fiscal</a:t>
            </a:r>
            <a:endParaRPr sz="8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551f94f969490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594360"/>
            <a:ext cx="4046220" cy="53949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73776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2026-08-08T13:51:56.2250000Z</dcterms:created>
  <dcterms:modified xsi:type="dcterms:W3CDTF">2026-08-08T13:51:56.2250000Z</dcterms:modified>
</coreProperties>
</file>