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5d8fa86c637481d" /><Relationship Type="http://schemas.openxmlformats.org/officeDocument/2006/relationships/extended-properties" Target="/docProps/app.xml" Id="Rcacadda769f048ca" /><Relationship Type="http://schemas.openxmlformats.org/officeDocument/2006/relationships/officeDocument" Target="/ppt/presentation.xml" Id="R7d9009c6894442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e13f2b79cf48d3"/>
  </p:sldMasterIdLst>
  <p:notesMasterIdLst>
    <p:notesMasterId xmlns:r="http://schemas.openxmlformats.org/officeDocument/2006/relationships" r:id="Rc77452fc5c784021"/>
  </p:notesMasterIdLst>
  <p:sldIdLst>
    <p:sldId xmlns:r="http://schemas.openxmlformats.org/officeDocument/2006/relationships" id="256" r:id="Rfcff812457994805"/>
    <p:sldId xmlns:r="http://schemas.openxmlformats.org/officeDocument/2006/relationships" id="257" r:id="R947954039a3f443d"/>
    <p:sldId xmlns:r="http://schemas.openxmlformats.org/officeDocument/2006/relationships" id="258" r:id="R6574bafc90e34745"/>
    <p:sldId xmlns:r="http://schemas.openxmlformats.org/officeDocument/2006/relationships" id="259" r:id="R07d6115dba864966"/>
    <p:sldId xmlns:r="http://schemas.openxmlformats.org/officeDocument/2006/relationships" id="260" r:id="R85b227cdb1284140"/>
    <p:sldId xmlns:r="http://schemas.openxmlformats.org/officeDocument/2006/relationships" id="261" r:id="R0b3a9293121a4b3c"/>
    <p:sldId xmlns:r="http://schemas.openxmlformats.org/officeDocument/2006/relationships" id="262" r:id="R5a57764decf44d44"/>
    <p:sldId xmlns:r="http://schemas.openxmlformats.org/officeDocument/2006/relationships" id="263" r:id="R42a529cc620b4d75"/>
    <p:sldId xmlns:r="http://schemas.openxmlformats.org/officeDocument/2006/relationships" id="264" r:id="Rfadd38dda97c4a31"/>
    <p:sldId xmlns:r="http://schemas.openxmlformats.org/officeDocument/2006/relationships" id="265" r:id="Rd60b894cf6114b49"/>
    <p:sldId xmlns:r="http://schemas.openxmlformats.org/officeDocument/2006/relationships" id="266" r:id="R8a4b46761a3649cd"/>
    <p:sldId xmlns:r="http://schemas.openxmlformats.org/officeDocument/2006/relationships" id="267" r:id="Rf2f38584d00c498a"/>
    <p:sldId xmlns:r="http://schemas.openxmlformats.org/officeDocument/2006/relationships" id="268" r:id="R881f0ea1128c4928"/>
    <p:sldId xmlns:r="http://schemas.openxmlformats.org/officeDocument/2006/relationships" id="269" r:id="R63b9d4f044d04009"/>
    <p:sldId xmlns:r="http://schemas.openxmlformats.org/officeDocument/2006/relationships" id="270" r:id="Rc5bfc46298784a06"/>
    <p:sldId xmlns:r="http://schemas.openxmlformats.org/officeDocument/2006/relationships" id="271" r:id="Rdc38f224197d476d"/>
    <p:sldId xmlns:r="http://schemas.openxmlformats.org/officeDocument/2006/relationships" id="272" r:id="Ra85f37fa85cc4599"/>
    <p:sldId xmlns:r="http://schemas.openxmlformats.org/officeDocument/2006/relationships" id="273" r:id="Ra798f07f6cc44dc5"/>
    <p:sldId xmlns:r="http://schemas.openxmlformats.org/officeDocument/2006/relationships" id="274" r:id="Rdab86cdbc8c6494b"/>
    <p:sldId xmlns:r="http://schemas.openxmlformats.org/officeDocument/2006/relationships" id="275" r:id="Rbddcdbc84b0a43a7"/>
    <p:sldId xmlns:r="http://schemas.openxmlformats.org/officeDocument/2006/relationships" id="276" r:id="Rf2a82e4de254444e"/>
    <p:sldId xmlns:r="http://schemas.openxmlformats.org/officeDocument/2006/relationships" id="277" r:id="R87879d683a274b05"/>
    <p:sldId xmlns:r="http://schemas.openxmlformats.org/officeDocument/2006/relationships" id="278" r:id="R67504703e8124ae1"/>
    <p:sldId xmlns:r="http://schemas.openxmlformats.org/officeDocument/2006/relationships" id="279" r:id="R7fa5034cf58c4c54"/>
    <p:sldId xmlns:r="http://schemas.openxmlformats.org/officeDocument/2006/relationships" id="280" r:id="R8858ccec9d2c4cfd"/>
    <p:sldId xmlns:r="http://schemas.openxmlformats.org/officeDocument/2006/relationships" id="281" r:id="R1c9faca7ad114f50"/>
    <p:sldId xmlns:r="http://schemas.openxmlformats.org/officeDocument/2006/relationships" id="282" r:id="R0237d474127d460c"/>
    <p:sldId xmlns:r="http://schemas.openxmlformats.org/officeDocument/2006/relationships" id="283" r:id="R2597f851d9ea4894"/>
    <p:sldId xmlns:r="http://schemas.openxmlformats.org/officeDocument/2006/relationships" id="284" r:id="R269c95385423451f"/>
    <p:sldId xmlns:r="http://schemas.openxmlformats.org/officeDocument/2006/relationships" id="285" r:id="Rcf982ab935214d36"/>
    <p:sldId xmlns:r="http://schemas.openxmlformats.org/officeDocument/2006/relationships" id="286" r:id="Rcad2b1ad066342a7"/>
    <p:sldId xmlns:r="http://schemas.openxmlformats.org/officeDocument/2006/relationships" id="287" r:id="R97e0018475e4484a"/>
    <p:sldId xmlns:r="http://schemas.openxmlformats.org/officeDocument/2006/relationships" id="288" r:id="R501ab7113bdd4b74"/>
    <p:sldId xmlns:r="http://schemas.openxmlformats.org/officeDocument/2006/relationships" id="289" r:id="Ra3e6572585074367"/>
    <p:sldId xmlns:r="http://schemas.openxmlformats.org/officeDocument/2006/relationships" id="290" r:id="Rf97cbba78c9945c6"/>
    <p:sldId xmlns:r="http://schemas.openxmlformats.org/officeDocument/2006/relationships" id="291" r:id="R4bd805f626ee4691"/>
    <p:sldId xmlns:r="http://schemas.openxmlformats.org/officeDocument/2006/relationships" id="292" r:id="R34c3e467663b4ee9"/>
    <p:sldId xmlns:r="http://schemas.openxmlformats.org/officeDocument/2006/relationships" id="293" r:id="R576629300ea34dc9"/>
    <p:sldId xmlns:r="http://schemas.openxmlformats.org/officeDocument/2006/relationships" id="294" r:id="R367b738a193b4752"/>
    <p:sldId xmlns:r="http://schemas.openxmlformats.org/officeDocument/2006/relationships" id="295" r:id="Rba94d295bd5641c1"/>
    <p:sldId xmlns:r="http://schemas.openxmlformats.org/officeDocument/2006/relationships" id="296" r:id="R1c53fe37b6ee43c1"/>
    <p:sldId xmlns:r="http://schemas.openxmlformats.org/officeDocument/2006/relationships" id="297" r:id="R8eb181480ba04441"/>
    <p:sldId xmlns:r="http://schemas.openxmlformats.org/officeDocument/2006/relationships" id="298" r:id="R031399b2846344a7"/>
    <p:sldId xmlns:r="http://schemas.openxmlformats.org/officeDocument/2006/relationships" id="299" r:id="Raa3580e929cb4010"/>
    <p:sldId xmlns:r="http://schemas.openxmlformats.org/officeDocument/2006/relationships" id="300" r:id="R96a04ce60ddb4ca0"/>
    <p:sldId xmlns:r="http://schemas.openxmlformats.org/officeDocument/2006/relationships" id="301" r:id="Rb32787923cdc420a"/>
    <p:sldId xmlns:r="http://schemas.openxmlformats.org/officeDocument/2006/relationships" id="302" r:id="R4a0b21c13bb74a7b"/>
    <p:sldId xmlns:r="http://schemas.openxmlformats.org/officeDocument/2006/relationships" id="303" r:id="R5b361f55bc264a9c"/>
    <p:sldId xmlns:r="http://schemas.openxmlformats.org/officeDocument/2006/relationships" id="304" r:id="R496009dbe8354a32"/>
    <p:sldId xmlns:r="http://schemas.openxmlformats.org/officeDocument/2006/relationships" id="305" r:id="R1dec004a9282435b"/>
    <p:sldId xmlns:r="http://schemas.openxmlformats.org/officeDocument/2006/relationships" id="306" r:id="Rec91f25855954f27"/>
    <p:sldId xmlns:r="http://schemas.openxmlformats.org/officeDocument/2006/relationships" id="307" r:id="Re864ed19585143da"/>
    <p:sldId xmlns:r="http://schemas.openxmlformats.org/officeDocument/2006/relationships" id="308" r:id="R00c4a90125a741c0"/>
    <p:sldId xmlns:r="http://schemas.openxmlformats.org/officeDocument/2006/relationships" id="309" r:id="Rb50e0c66bec84a61"/>
    <p:sldId xmlns:r="http://schemas.openxmlformats.org/officeDocument/2006/relationships" id="310" r:id="R899038d6f3ea4144"/>
    <p:sldId xmlns:r="http://schemas.openxmlformats.org/officeDocument/2006/relationships" id="311" r:id="R433ba5327ab54fb7"/>
    <p:sldId xmlns:r="http://schemas.openxmlformats.org/officeDocument/2006/relationships" id="312" r:id="Rc14dfd72664944c0"/>
    <p:sldId xmlns:r="http://schemas.openxmlformats.org/officeDocument/2006/relationships" id="313" r:id="R69bb1430028e4ee8"/>
    <p:sldId xmlns:r="http://schemas.openxmlformats.org/officeDocument/2006/relationships" id="314" r:id="R7d4fd726383740a7"/>
    <p:sldId xmlns:r="http://schemas.openxmlformats.org/officeDocument/2006/relationships" id="315" r:id="R75380a93ca10498b"/>
    <p:sldId xmlns:r="http://schemas.openxmlformats.org/officeDocument/2006/relationships" id="316" r:id="R3a6df7ddd30b4cd8"/>
    <p:sldId xmlns:r="http://schemas.openxmlformats.org/officeDocument/2006/relationships" id="317" r:id="R9d3affc13e0a4575"/>
    <p:sldId xmlns:r="http://schemas.openxmlformats.org/officeDocument/2006/relationships" id="318" r:id="R85cc7b472af5407d"/>
    <p:sldId xmlns:r="http://schemas.openxmlformats.org/officeDocument/2006/relationships" id="319" r:id="R15cbaa1b0632477c"/>
    <p:sldId xmlns:r="http://schemas.openxmlformats.org/officeDocument/2006/relationships" id="320" r:id="Rd204991a867d4220"/>
    <p:sldId xmlns:r="http://schemas.openxmlformats.org/officeDocument/2006/relationships" id="321" r:id="Rc5bec8a7b3e941b8"/>
    <p:sldId xmlns:r="http://schemas.openxmlformats.org/officeDocument/2006/relationships" id="322" r:id="R4a8f5d5073cd4494"/>
    <p:sldId xmlns:r="http://schemas.openxmlformats.org/officeDocument/2006/relationships" id="323" r:id="R92cd1089105345d8"/>
    <p:sldId xmlns:r="http://schemas.openxmlformats.org/officeDocument/2006/relationships" id="324" r:id="R0e1b5e92e2974317"/>
    <p:sldId xmlns:r="http://schemas.openxmlformats.org/officeDocument/2006/relationships" id="325" r:id="Rae9f6376270e4d77"/>
    <p:sldId xmlns:r="http://schemas.openxmlformats.org/officeDocument/2006/relationships" id="326" r:id="R6b6d6f68389f42b5"/>
    <p:sldId xmlns:r="http://schemas.openxmlformats.org/officeDocument/2006/relationships" id="327" r:id="R67e01ce6cdfc42a6"/>
    <p:sldId xmlns:r="http://schemas.openxmlformats.org/officeDocument/2006/relationships" id="328" r:id="R5464a1491b804697"/>
    <p:sldId xmlns:r="http://schemas.openxmlformats.org/officeDocument/2006/relationships" id="329" r:id="Rf4fa09042f6b475f"/>
    <p:sldId xmlns:r="http://schemas.openxmlformats.org/officeDocument/2006/relationships" id="330" r:id="R138803bc548b44ce"/>
    <p:sldId xmlns:r="http://schemas.openxmlformats.org/officeDocument/2006/relationships" id="331" r:id="Rd2e06bdb1f974433"/>
    <p:sldId xmlns:r="http://schemas.openxmlformats.org/officeDocument/2006/relationships" id="332" r:id="R63124b22754b4dec"/>
    <p:sldId xmlns:r="http://schemas.openxmlformats.org/officeDocument/2006/relationships" id="333" r:id="R6cac228c9c304017"/>
    <p:sldId xmlns:r="http://schemas.openxmlformats.org/officeDocument/2006/relationships" id="334" r:id="R6a9fb3a2d3b6413a"/>
    <p:sldId xmlns:r="http://schemas.openxmlformats.org/officeDocument/2006/relationships" id="335" r:id="R4872d7d3a0bb40f3"/>
    <p:sldId xmlns:r="http://schemas.openxmlformats.org/officeDocument/2006/relationships" id="336" r:id="R325018a502f846cd"/>
    <p:sldId xmlns:r="http://schemas.openxmlformats.org/officeDocument/2006/relationships" id="337" r:id="R2b3a1b156ddb45f0"/>
    <p:sldId xmlns:r="http://schemas.openxmlformats.org/officeDocument/2006/relationships" id="338" r:id="R24fa003c9cf44a84"/>
    <p:sldId xmlns:r="http://schemas.openxmlformats.org/officeDocument/2006/relationships" id="339" r:id="Ref93a5b786f14234"/>
    <p:sldId xmlns:r="http://schemas.openxmlformats.org/officeDocument/2006/relationships" id="340" r:id="R0b4b65978b2b4a04"/>
    <p:sldId xmlns:r="http://schemas.openxmlformats.org/officeDocument/2006/relationships" id="341" r:id="Rb257144a737e4f55"/>
    <p:sldId xmlns:r="http://schemas.openxmlformats.org/officeDocument/2006/relationships" id="342" r:id="Rf472ac31dc924661"/>
    <p:sldId xmlns:r="http://schemas.openxmlformats.org/officeDocument/2006/relationships" id="343" r:id="Rc11d6dd4c5454305"/>
    <p:sldId xmlns:r="http://schemas.openxmlformats.org/officeDocument/2006/relationships" id="344" r:id="Rf97c9300c8314a4e"/>
    <p:sldId xmlns:r="http://schemas.openxmlformats.org/officeDocument/2006/relationships" id="345" r:id="R1ea27476f43c4233"/>
    <p:sldId xmlns:r="http://schemas.openxmlformats.org/officeDocument/2006/relationships" id="346" r:id="Rf8b2a71c6d714059"/>
    <p:sldId xmlns:r="http://schemas.openxmlformats.org/officeDocument/2006/relationships" id="347" r:id="R9ee4ec9bdb1149de"/>
    <p:sldId xmlns:r="http://schemas.openxmlformats.org/officeDocument/2006/relationships" id="348" r:id="Rcb91190ec3594b64"/>
    <p:sldId xmlns:r="http://schemas.openxmlformats.org/officeDocument/2006/relationships" id="349" r:id="Ra688412dedd8458d"/>
  </p:sldIdLst>
  <p:sldSz cx="12191695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186426d13b34bde" /><Relationship Type="http://schemas.openxmlformats.org/officeDocument/2006/relationships/slideMaster" Target="/ppt/slideMasters/slideMaster1.xml" Id="R77e13f2b79cf48d3" /><Relationship Type="http://schemas.openxmlformats.org/officeDocument/2006/relationships/notesMaster" Target="/ppt/notesMasters/notesMaster1.xml" Id="Rc77452fc5c784021" /><Relationship Type="http://schemas.openxmlformats.org/officeDocument/2006/relationships/presProps" Target="/ppt/presProps.xml" Id="R9a11d84baccd49f7" /><Relationship Type="http://schemas.openxmlformats.org/officeDocument/2006/relationships/viewProps" Target="/ppt/viewProps.xml" Id="Rf9dced037164408b" /><Relationship Type="http://schemas.openxmlformats.org/officeDocument/2006/relationships/tableStyles" Target="/ppt/tableStyles.xml" Id="Rc8fb0d51002b4f43" /><Relationship Type="http://schemas.openxmlformats.org/officeDocument/2006/relationships/slide" Target="/ppt/slides/slide1.xml" Id="Rfcff812457994805" /><Relationship Type="http://schemas.openxmlformats.org/officeDocument/2006/relationships/slide" Target="/ppt/slides/slide2.xml" Id="R947954039a3f443d" /><Relationship Type="http://schemas.openxmlformats.org/officeDocument/2006/relationships/slide" Target="/ppt/slides/slide3.xml" Id="R6574bafc90e34745" /><Relationship Type="http://schemas.openxmlformats.org/officeDocument/2006/relationships/slide" Target="/ppt/slides/slide4.xml" Id="R07d6115dba864966" /><Relationship Type="http://schemas.openxmlformats.org/officeDocument/2006/relationships/slide" Target="/ppt/slides/slide5.xml" Id="R85b227cdb1284140" /><Relationship Type="http://schemas.openxmlformats.org/officeDocument/2006/relationships/slide" Target="/ppt/slides/slide6.xml" Id="R0b3a9293121a4b3c" /><Relationship Type="http://schemas.openxmlformats.org/officeDocument/2006/relationships/slide" Target="/ppt/slides/slide7.xml" Id="R5a57764decf44d44" /><Relationship Type="http://schemas.openxmlformats.org/officeDocument/2006/relationships/slide" Target="/ppt/slides/slide8.xml" Id="R42a529cc620b4d75" /><Relationship Type="http://schemas.openxmlformats.org/officeDocument/2006/relationships/slide" Target="/ppt/slides/slide9.xml" Id="Rfadd38dda97c4a31" /><Relationship Type="http://schemas.openxmlformats.org/officeDocument/2006/relationships/slide" Target="/ppt/slides/slide10.xml" Id="Rd60b894cf6114b49" /><Relationship Type="http://schemas.openxmlformats.org/officeDocument/2006/relationships/slide" Target="/ppt/slides/slide11.xml" Id="R8a4b46761a3649cd" /><Relationship Type="http://schemas.openxmlformats.org/officeDocument/2006/relationships/slide" Target="/ppt/slides/slide12.xml" Id="Rf2f38584d00c498a" /><Relationship Type="http://schemas.openxmlformats.org/officeDocument/2006/relationships/slide" Target="/ppt/slides/slide13.xml" Id="R881f0ea1128c4928" /><Relationship Type="http://schemas.openxmlformats.org/officeDocument/2006/relationships/slide" Target="/ppt/slides/slide14.xml" Id="R63b9d4f044d04009" /><Relationship Type="http://schemas.openxmlformats.org/officeDocument/2006/relationships/slide" Target="/ppt/slides/slide15.xml" Id="Rc5bfc46298784a06" /><Relationship Type="http://schemas.openxmlformats.org/officeDocument/2006/relationships/slide" Target="/ppt/slides/slide16.xml" Id="Rdc38f224197d476d" /><Relationship Type="http://schemas.openxmlformats.org/officeDocument/2006/relationships/slide" Target="/ppt/slides/slide17.xml" Id="Ra85f37fa85cc4599" /><Relationship Type="http://schemas.openxmlformats.org/officeDocument/2006/relationships/slide" Target="/ppt/slides/slide18.xml" Id="Ra798f07f6cc44dc5" /><Relationship Type="http://schemas.openxmlformats.org/officeDocument/2006/relationships/slide" Target="/ppt/slides/slide19.xml" Id="Rdab86cdbc8c6494b" /><Relationship Type="http://schemas.openxmlformats.org/officeDocument/2006/relationships/slide" Target="/ppt/slides/slide20.xml" Id="Rbddcdbc84b0a43a7" /><Relationship Type="http://schemas.openxmlformats.org/officeDocument/2006/relationships/slide" Target="/ppt/slides/slide21.xml" Id="Rf2a82e4de254444e" /><Relationship Type="http://schemas.openxmlformats.org/officeDocument/2006/relationships/slide" Target="/ppt/slides/slide22.xml" Id="R87879d683a274b05" /><Relationship Type="http://schemas.openxmlformats.org/officeDocument/2006/relationships/slide" Target="/ppt/slides/slide23.xml" Id="R67504703e8124ae1" /><Relationship Type="http://schemas.openxmlformats.org/officeDocument/2006/relationships/slide" Target="/ppt/slides/slide24.xml" Id="R7fa5034cf58c4c54" /><Relationship Type="http://schemas.openxmlformats.org/officeDocument/2006/relationships/slide" Target="/ppt/slides/slide25.xml" Id="R8858ccec9d2c4cfd" /><Relationship Type="http://schemas.openxmlformats.org/officeDocument/2006/relationships/slide" Target="/ppt/slides/slide26.xml" Id="R1c9faca7ad114f50" /><Relationship Type="http://schemas.openxmlformats.org/officeDocument/2006/relationships/slide" Target="/ppt/slides/slide27.xml" Id="R0237d474127d460c" /><Relationship Type="http://schemas.openxmlformats.org/officeDocument/2006/relationships/slide" Target="/ppt/slides/slide28.xml" Id="R2597f851d9ea4894" /><Relationship Type="http://schemas.openxmlformats.org/officeDocument/2006/relationships/slide" Target="/ppt/slides/slide29.xml" Id="R269c95385423451f" /><Relationship Type="http://schemas.openxmlformats.org/officeDocument/2006/relationships/slide" Target="/ppt/slides/slide30.xml" Id="Rcf982ab935214d36" /><Relationship Type="http://schemas.openxmlformats.org/officeDocument/2006/relationships/slide" Target="/ppt/slides/slide31.xml" Id="Rcad2b1ad066342a7" /><Relationship Type="http://schemas.openxmlformats.org/officeDocument/2006/relationships/slide" Target="/ppt/slides/slide32.xml" Id="R97e0018475e4484a" /><Relationship Type="http://schemas.openxmlformats.org/officeDocument/2006/relationships/slide" Target="/ppt/slides/slide33.xml" Id="R501ab7113bdd4b74" /><Relationship Type="http://schemas.openxmlformats.org/officeDocument/2006/relationships/slide" Target="/ppt/slides/slide34.xml" Id="Ra3e6572585074367" /><Relationship Type="http://schemas.openxmlformats.org/officeDocument/2006/relationships/slide" Target="/ppt/slides/slide35.xml" Id="Rf97cbba78c9945c6" /><Relationship Type="http://schemas.openxmlformats.org/officeDocument/2006/relationships/slide" Target="/ppt/slides/slide36.xml" Id="R4bd805f626ee4691" /><Relationship Type="http://schemas.openxmlformats.org/officeDocument/2006/relationships/slide" Target="/ppt/slides/slide37.xml" Id="R34c3e467663b4ee9" /><Relationship Type="http://schemas.openxmlformats.org/officeDocument/2006/relationships/slide" Target="/ppt/slides/slide38.xml" Id="R576629300ea34dc9" /><Relationship Type="http://schemas.openxmlformats.org/officeDocument/2006/relationships/slide" Target="/ppt/slides/slide39.xml" Id="R367b738a193b4752" /><Relationship Type="http://schemas.openxmlformats.org/officeDocument/2006/relationships/slide" Target="/ppt/slides/slide40.xml" Id="Rba94d295bd5641c1" /><Relationship Type="http://schemas.openxmlformats.org/officeDocument/2006/relationships/slide" Target="/ppt/slides/slide41.xml" Id="R1c53fe37b6ee43c1" /><Relationship Type="http://schemas.openxmlformats.org/officeDocument/2006/relationships/slide" Target="/ppt/slides/slide42.xml" Id="R8eb181480ba04441" /><Relationship Type="http://schemas.openxmlformats.org/officeDocument/2006/relationships/slide" Target="/ppt/slides/slide43.xml" Id="R031399b2846344a7" /><Relationship Type="http://schemas.openxmlformats.org/officeDocument/2006/relationships/slide" Target="/ppt/slides/slide44.xml" Id="Raa3580e929cb4010" /><Relationship Type="http://schemas.openxmlformats.org/officeDocument/2006/relationships/slide" Target="/ppt/slides/slide45.xml" Id="R96a04ce60ddb4ca0" /><Relationship Type="http://schemas.openxmlformats.org/officeDocument/2006/relationships/slide" Target="/ppt/slides/slide46.xml" Id="Rb32787923cdc420a" /><Relationship Type="http://schemas.openxmlformats.org/officeDocument/2006/relationships/slide" Target="/ppt/slides/slide47.xml" Id="R4a0b21c13bb74a7b" /><Relationship Type="http://schemas.openxmlformats.org/officeDocument/2006/relationships/slide" Target="/ppt/slides/slide48.xml" Id="R5b361f55bc264a9c" /><Relationship Type="http://schemas.openxmlformats.org/officeDocument/2006/relationships/slide" Target="/ppt/slides/slide49.xml" Id="R496009dbe8354a32" /><Relationship Type="http://schemas.openxmlformats.org/officeDocument/2006/relationships/slide" Target="/ppt/slides/slide50.xml" Id="R1dec004a9282435b" /><Relationship Type="http://schemas.openxmlformats.org/officeDocument/2006/relationships/slide" Target="/ppt/slides/slide51.xml" Id="Rec91f25855954f27" /><Relationship Type="http://schemas.openxmlformats.org/officeDocument/2006/relationships/slide" Target="/ppt/slides/slide52.xml" Id="Re864ed19585143da" /><Relationship Type="http://schemas.openxmlformats.org/officeDocument/2006/relationships/slide" Target="/ppt/slides/slide53.xml" Id="R00c4a90125a741c0" /><Relationship Type="http://schemas.openxmlformats.org/officeDocument/2006/relationships/slide" Target="/ppt/slides/slide54.xml" Id="Rb50e0c66bec84a61" /><Relationship Type="http://schemas.openxmlformats.org/officeDocument/2006/relationships/slide" Target="/ppt/slides/slide55.xml" Id="R899038d6f3ea4144" /><Relationship Type="http://schemas.openxmlformats.org/officeDocument/2006/relationships/slide" Target="/ppt/slides/slide56.xml" Id="R433ba5327ab54fb7" /><Relationship Type="http://schemas.openxmlformats.org/officeDocument/2006/relationships/slide" Target="/ppt/slides/slide57.xml" Id="Rc14dfd72664944c0" /><Relationship Type="http://schemas.openxmlformats.org/officeDocument/2006/relationships/slide" Target="/ppt/slides/slide58.xml" Id="R69bb1430028e4ee8" /><Relationship Type="http://schemas.openxmlformats.org/officeDocument/2006/relationships/slide" Target="/ppt/slides/slide59.xml" Id="R7d4fd726383740a7" /><Relationship Type="http://schemas.openxmlformats.org/officeDocument/2006/relationships/slide" Target="/ppt/slides/slide60.xml" Id="R75380a93ca10498b" /><Relationship Type="http://schemas.openxmlformats.org/officeDocument/2006/relationships/slide" Target="/ppt/slides/slide61.xml" Id="R3a6df7ddd30b4cd8" /><Relationship Type="http://schemas.openxmlformats.org/officeDocument/2006/relationships/slide" Target="/ppt/slides/slide62.xml" Id="R9d3affc13e0a4575" /><Relationship Type="http://schemas.openxmlformats.org/officeDocument/2006/relationships/slide" Target="/ppt/slides/slide63.xml" Id="R85cc7b472af5407d" /><Relationship Type="http://schemas.openxmlformats.org/officeDocument/2006/relationships/slide" Target="/ppt/slides/slide64.xml" Id="R15cbaa1b0632477c" /><Relationship Type="http://schemas.openxmlformats.org/officeDocument/2006/relationships/slide" Target="/ppt/slides/slide65.xml" Id="Rd204991a867d4220" /><Relationship Type="http://schemas.openxmlformats.org/officeDocument/2006/relationships/slide" Target="/ppt/slides/slide66.xml" Id="Rc5bec8a7b3e941b8" /><Relationship Type="http://schemas.openxmlformats.org/officeDocument/2006/relationships/slide" Target="/ppt/slides/slide67.xml" Id="R4a8f5d5073cd4494" /><Relationship Type="http://schemas.openxmlformats.org/officeDocument/2006/relationships/slide" Target="/ppt/slides/slide68.xml" Id="R92cd1089105345d8" /><Relationship Type="http://schemas.openxmlformats.org/officeDocument/2006/relationships/slide" Target="/ppt/slides/slide69.xml" Id="R0e1b5e92e2974317" /><Relationship Type="http://schemas.openxmlformats.org/officeDocument/2006/relationships/slide" Target="/ppt/slides/slide70.xml" Id="Rae9f6376270e4d77" /><Relationship Type="http://schemas.openxmlformats.org/officeDocument/2006/relationships/slide" Target="/ppt/slides/slide71.xml" Id="R6b6d6f68389f42b5" /><Relationship Type="http://schemas.openxmlformats.org/officeDocument/2006/relationships/slide" Target="/ppt/slides/slide72.xml" Id="R67e01ce6cdfc42a6" /><Relationship Type="http://schemas.openxmlformats.org/officeDocument/2006/relationships/slide" Target="/ppt/slides/slide73.xml" Id="R5464a1491b804697" /><Relationship Type="http://schemas.openxmlformats.org/officeDocument/2006/relationships/slide" Target="/ppt/slides/slide74.xml" Id="Rf4fa09042f6b475f" /><Relationship Type="http://schemas.openxmlformats.org/officeDocument/2006/relationships/slide" Target="/ppt/slides/slide75.xml" Id="R138803bc548b44ce" /><Relationship Type="http://schemas.openxmlformats.org/officeDocument/2006/relationships/slide" Target="/ppt/slides/slide76.xml" Id="Rd2e06bdb1f974433" /><Relationship Type="http://schemas.openxmlformats.org/officeDocument/2006/relationships/slide" Target="/ppt/slides/slide77.xml" Id="R63124b22754b4dec" /><Relationship Type="http://schemas.openxmlformats.org/officeDocument/2006/relationships/slide" Target="/ppt/slides/slide78.xml" Id="R6cac228c9c304017" /><Relationship Type="http://schemas.openxmlformats.org/officeDocument/2006/relationships/slide" Target="/ppt/slides/slide79.xml" Id="R6a9fb3a2d3b6413a" /><Relationship Type="http://schemas.openxmlformats.org/officeDocument/2006/relationships/slide" Target="/ppt/slides/slide80.xml" Id="R4872d7d3a0bb40f3" /><Relationship Type="http://schemas.openxmlformats.org/officeDocument/2006/relationships/slide" Target="/ppt/slides/slide81.xml" Id="R325018a502f846cd" /><Relationship Type="http://schemas.openxmlformats.org/officeDocument/2006/relationships/slide" Target="/ppt/slides/slide82.xml" Id="R2b3a1b156ddb45f0" /><Relationship Type="http://schemas.openxmlformats.org/officeDocument/2006/relationships/slide" Target="/ppt/slides/slide83.xml" Id="R24fa003c9cf44a84" /><Relationship Type="http://schemas.openxmlformats.org/officeDocument/2006/relationships/slide" Target="/ppt/slides/slide84.xml" Id="Ref93a5b786f14234" /><Relationship Type="http://schemas.openxmlformats.org/officeDocument/2006/relationships/slide" Target="/ppt/slides/slide85.xml" Id="R0b4b65978b2b4a04" /><Relationship Type="http://schemas.openxmlformats.org/officeDocument/2006/relationships/slide" Target="/ppt/slides/slide86.xml" Id="Rb257144a737e4f55" /><Relationship Type="http://schemas.openxmlformats.org/officeDocument/2006/relationships/slide" Target="/ppt/slides/slide87.xml" Id="Rf472ac31dc924661" /><Relationship Type="http://schemas.openxmlformats.org/officeDocument/2006/relationships/slide" Target="/ppt/slides/slide88.xml" Id="Rc11d6dd4c5454305" /><Relationship Type="http://schemas.openxmlformats.org/officeDocument/2006/relationships/slide" Target="/ppt/slides/slide89.xml" Id="Rf97c9300c8314a4e" /><Relationship Type="http://schemas.openxmlformats.org/officeDocument/2006/relationships/slide" Target="/ppt/slides/slide90.xml" Id="R1ea27476f43c4233" /><Relationship Type="http://schemas.openxmlformats.org/officeDocument/2006/relationships/slide" Target="/ppt/slides/slide91.xml" Id="Rf8b2a71c6d714059" /><Relationship Type="http://schemas.openxmlformats.org/officeDocument/2006/relationships/slide" Target="/ppt/slides/slide92.xml" Id="R9ee4ec9bdb1149de" /><Relationship Type="http://schemas.openxmlformats.org/officeDocument/2006/relationships/slide" Target="/ppt/slides/slide93.xml" Id="Rcb91190ec3594b64" /><Relationship Type="http://schemas.openxmlformats.org/officeDocument/2006/relationships/slide" Target="/ppt/slides/slide94.xml" Id="Ra688412dedd8458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7869b4f1ea04b0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c0ee84040394c6e" /><Relationship Type="http://schemas.openxmlformats.org/officeDocument/2006/relationships/notesMaster" Target="/ppt/notesMasters/notesMaster1.xml" Id="R4c25257629a4490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106a3c768d24d13" /><Relationship Type="http://schemas.openxmlformats.org/officeDocument/2006/relationships/notesMaster" Target="/ppt/notesMasters/notesMaster1.xml" Id="R70194d5e72514e4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aa11fa0ab004379" /><Relationship Type="http://schemas.openxmlformats.org/officeDocument/2006/relationships/notesMaster" Target="/ppt/notesMasters/notesMaster1.xml" Id="R9b0d1f3c933f47b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62cef60253544b3" /><Relationship Type="http://schemas.openxmlformats.org/officeDocument/2006/relationships/notesMaster" Target="/ppt/notesMasters/notesMaster1.xml" Id="R9c0c49b720944d4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5bee65db6cf4fcb" /><Relationship Type="http://schemas.openxmlformats.org/officeDocument/2006/relationships/notesMaster" Target="/ppt/notesMasters/notesMaster1.xml" Id="Ree2f7361eca340c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6bbc7f81f284bf5" /><Relationship Type="http://schemas.openxmlformats.org/officeDocument/2006/relationships/notesMaster" Target="/ppt/notesMasters/notesMaster1.xml" Id="R64ed03bd2a9d42be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5ae303e8d3546bb" /><Relationship Type="http://schemas.openxmlformats.org/officeDocument/2006/relationships/notesMaster" Target="/ppt/notesMasters/notesMaster1.xml" Id="R6dc5f1b3f5bd4010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5db6826801c438b" /><Relationship Type="http://schemas.openxmlformats.org/officeDocument/2006/relationships/notesMaster" Target="/ppt/notesMasters/notesMaster1.xml" Id="R78eef976b3ff4d7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307e14eb1d264f83" /><Relationship Type="http://schemas.openxmlformats.org/officeDocument/2006/relationships/notesMaster" Target="/ppt/notesMasters/notesMaster1.xml" Id="Ra5aaebc07541480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9be61a2582594839" /><Relationship Type="http://schemas.openxmlformats.org/officeDocument/2006/relationships/notesMaster" Target="/ppt/notesMasters/notesMaster1.xml" Id="Rb197ea7f32074372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41ebcde7c3e4506" /><Relationship Type="http://schemas.openxmlformats.org/officeDocument/2006/relationships/notesMaster" Target="/ppt/notesMasters/notesMaster1.xml" Id="R668c7ba1fc8b4f2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05ba3143ab14060" /><Relationship Type="http://schemas.openxmlformats.org/officeDocument/2006/relationships/notesMaster" Target="/ppt/notesMasters/notesMaster1.xml" Id="R4d424a37501b438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7755c54ccbeb471a" /><Relationship Type="http://schemas.openxmlformats.org/officeDocument/2006/relationships/notesMaster" Target="/ppt/notesMasters/notesMaster1.xml" Id="R19b4bdcd50d74be8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f255f359505b4ce7" /><Relationship Type="http://schemas.openxmlformats.org/officeDocument/2006/relationships/notesMaster" Target="/ppt/notesMasters/notesMaster1.xml" Id="R89aea496bb8f4c32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a240cfe493a34d63" /><Relationship Type="http://schemas.openxmlformats.org/officeDocument/2006/relationships/notesMaster" Target="/ppt/notesMasters/notesMaster1.xml" Id="R3715ff258f1d4c37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15958201b26f48e7" /><Relationship Type="http://schemas.openxmlformats.org/officeDocument/2006/relationships/notesMaster" Target="/ppt/notesMasters/notesMaster1.xml" Id="Rb79eefa8b6374579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5cba6fac24dc4950" /><Relationship Type="http://schemas.openxmlformats.org/officeDocument/2006/relationships/notesMaster" Target="/ppt/notesMasters/notesMaster1.xml" Id="R75fac96178104a17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67443fa081fc4137" /><Relationship Type="http://schemas.openxmlformats.org/officeDocument/2006/relationships/notesMaster" Target="/ppt/notesMasters/notesMaster1.xml" Id="Rb6fa6cf370e5465e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d5386d1e24b94158" /><Relationship Type="http://schemas.openxmlformats.org/officeDocument/2006/relationships/notesMaster" Target="/ppt/notesMasters/notesMaster1.xml" Id="Rff2e563ff92b46c9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30b084396c57491e" /><Relationship Type="http://schemas.openxmlformats.org/officeDocument/2006/relationships/notesMaster" Target="/ppt/notesMasters/notesMaster1.xml" Id="Rfef010a251e04fcc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0ff99e1134934a29" /><Relationship Type="http://schemas.openxmlformats.org/officeDocument/2006/relationships/notesMaster" Target="/ppt/notesMasters/notesMaster1.xml" Id="Re8996c515cbf48ff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a4a8643353924e09" /><Relationship Type="http://schemas.openxmlformats.org/officeDocument/2006/relationships/notesMaster" Target="/ppt/notesMasters/notesMaster1.xml" Id="Rca90771702e74d6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15e1dee4a42440b" /><Relationship Type="http://schemas.openxmlformats.org/officeDocument/2006/relationships/notesMaster" Target="/ppt/notesMasters/notesMaster1.xml" Id="R0f1dab633f9642f9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afb1e8fa62ae4b84" /><Relationship Type="http://schemas.openxmlformats.org/officeDocument/2006/relationships/notesMaster" Target="/ppt/notesMasters/notesMaster1.xml" Id="Rd84f3e94b30a4aaf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00a9bea9ed1343c7" /><Relationship Type="http://schemas.openxmlformats.org/officeDocument/2006/relationships/notesMaster" Target="/ppt/notesMasters/notesMaster1.xml" Id="Rcfa49d24a22b4810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db2951f9c09048a1" /><Relationship Type="http://schemas.openxmlformats.org/officeDocument/2006/relationships/notesMaster" Target="/ppt/notesMasters/notesMaster1.xml" Id="R2f34fd8f62714a92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9afe47522ab34ed3" /><Relationship Type="http://schemas.openxmlformats.org/officeDocument/2006/relationships/notesMaster" Target="/ppt/notesMasters/notesMaster1.xml" Id="Rc900c4a097244c5b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727a794a587c4bfd" /><Relationship Type="http://schemas.openxmlformats.org/officeDocument/2006/relationships/notesMaster" Target="/ppt/notesMasters/notesMaster1.xml" Id="R8e28e729399e4a19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66d5445cd2274c7a" /><Relationship Type="http://schemas.openxmlformats.org/officeDocument/2006/relationships/notesMaster" Target="/ppt/notesMasters/notesMaster1.xml" Id="R23f2a7693457490a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77955afd15474370" /><Relationship Type="http://schemas.openxmlformats.org/officeDocument/2006/relationships/notesMaster" Target="/ppt/notesMasters/notesMaster1.xml" Id="R85f67737398b465d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f8233538ae904944" /><Relationship Type="http://schemas.openxmlformats.org/officeDocument/2006/relationships/notesMaster" Target="/ppt/notesMasters/notesMaster1.xml" Id="R71a6f08f49434b9d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c63127fe8bfc4c41" /><Relationship Type="http://schemas.openxmlformats.org/officeDocument/2006/relationships/notesMaster" Target="/ppt/notesMasters/notesMaster1.xml" Id="R7efc477016934cb3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7474bb9459724f61" /><Relationship Type="http://schemas.openxmlformats.org/officeDocument/2006/relationships/notesMaster" Target="/ppt/notesMasters/notesMaster1.xml" Id="R8adb632203214ee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b19b9d1986a4a0d" /><Relationship Type="http://schemas.openxmlformats.org/officeDocument/2006/relationships/notesMaster" Target="/ppt/notesMasters/notesMaster1.xml" Id="R94a7379ed1d14ddd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4dd2b9ec7c3a41d2" /><Relationship Type="http://schemas.openxmlformats.org/officeDocument/2006/relationships/notesMaster" Target="/ppt/notesMasters/notesMaster1.xml" Id="Rb571dac40dfe4b26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423c4f337a0544da" /><Relationship Type="http://schemas.openxmlformats.org/officeDocument/2006/relationships/notesMaster" Target="/ppt/notesMasters/notesMaster1.xml" Id="R9822fd6b34f44a85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f2d7a8c2c7ad43db" /><Relationship Type="http://schemas.openxmlformats.org/officeDocument/2006/relationships/notesMaster" Target="/ppt/notesMasters/notesMaster1.xml" Id="R4277d8ee0e5f4f70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daccce0473e4481d" /><Relationship Type="http://schemas.openxmlformats.org/officeDocument/2006/relationships/notesMaster" Target="/ppt/notesMasters/notesMaster1.xml" Id="R8dfa6cb1f721451c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24b8930a132545b3" /><Relationship Type="http://schemas.openxmlformats.org/officeDocument/2006/relationships/notesMaster" Target="/ppt/notesMasters/notesMaster1.xml" Id="Rfd6c00840c0c46b2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c4e71f7247b84ef5" /><Relationship Type="http://schemas.openxmlformats.org/officeDocument/2006/relationships/notesMaster" Target="/ppt/notesMasters/notesMaster1.xml" Id="Ra914d8c4acb54fa1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61a4bdfb249f4a0f" /><Relationship Type="http://schemas.openxmlformats.org/officeDocument/2006/relationships/notesMaster" Target="/ppt/notesMasters/notesMaster1.xml" Id="Re7b338ec638c4ef4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0d72b7a8fe084bf4" /><Relationship Type="http://schemas.openxmlformats.org/officeDocument/2006/relationships/notesMaster" Target="/ppt/notesMasters/notesMaster1.xml" Id="R035af35efa87447e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240946d5f2234ac6" /><Relationship Type="http://schemas.openxmlformats.org/officeDocument/2006/relationships/notesMaster" Target="/ppt/notesMasters/notesMaster1.xml" Id="R39a25a1bbc1e481c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93246999fa804d5c" /><Relationship Type="http://schemas.openxmlformats.org/officeDocument/2006/relationships/notesMaster" Target="/ppt/notesMasters/notesMaster1.xml" Id="R81977444f0d04e0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4c9045d0f864107" /><Relationship Type="http://schemas.openxmlformats.org/officeDocument/2006/relationships/notesMaster" Target="/ppt/notesMasters/notesMaster1.xml" Id="Rd4bc18169a86496f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a263d3bc518f4e95" /><Relationship Type="http://schemas.openxmlformats.org/officeDocument/2006/relationships/notesMaster" Target="/ppt/notesMasters/notesMaster1.xml" Id="R79ccb7e2b61a4b80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83153b0676fc4bea" /><Relationship Type="http://schemas.openxmlformats.org/officeDocument/2006/relationships/notesMaster" Target="/ppt/notesMasters/notesMaster1.xml" Id="Rde901cb71cd844c7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94d23da2b38046f0" /><Relationship Type="http://schemas.openxmlformats.org/officeDocument/2006/relationships/notesMaster" Target="/ppt/notesMasters/notesMaster1.xml" Id="R8c6578cc4be14fca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bc5bfd2ab4034d95" /><Relationship Type="http://schemas.openxmlformats.org/officeDocument/2006/relationships/notesMaster" Target="/ppt/notesMasters/notesMaster1.xml" Id="R8a9920c04ebe4503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5e1320c6503f4a68" /><Relationship Type="http://schemas.openxmlformats.org/officeDocument/2006/relationships/notesMaster" Target="/ppt/notesMasters/notesMaster1.xml" Id="R1b83e68e2dc4405c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cf05dbaa5aac4ce0" /><Relationship Type="http://schemas.openxmlformats.org/officeDocument/2006/relationships/notesMaster" Target="/ppt/notesMasters/notesMaster1.xml" Id="R2ecc8856562446bf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3b38e3652e3c401e" /><Relationship Type="http://schemas.openxmlformats.org/officeDocument/2006/relationships/notesMaster" Target="/ppt/notesMasters/notesMaster1.xml" Id="R052cc2854122413e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2278116ba5ee4c6d" /><Relationship Type="http://schemas.openxmlformats.org/officeDocument/2006/relationships/notesMaster" Target="/ppt/notesMasters/notesMaster1.xml" Id="R862181d6cefd4471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fe789731a1564109" /><Relationship Type="http://schemas.openxmlformats.org/officeDocument/2006/relationships/notesMaster" Target="/ppt/notesMasters/notesMaster1.xml" Id="Rd0b0e923ed5c4c44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ba41de105efa41ce" /><Relationship Type="http://schemas.openxmlformats.org/officeDocument/2006/relationships/notesMaster" Target="/ppt/notesMasters/notesMaster1.xml" Id="R1f541e0055cb43e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6635eb7cded47ac" /><Relationship Type="http://schemas.openxmlformats.org/officeDocument/2006/relationships/notesMaster" Target="/ppt/notesMasters/notesMaster1.xml" Id="R8aac45075b604482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1deb275933dc4af5" /><Relationship Type="http://schemas.openxmlformats.org/officeDocument/2006/relationships/notesMaster" Target="/ppt/notesMasters/notesMaster1.xml" Id="Rdaa4b372c2c34424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7680d877c38043cc" /><Relationship Type="http://schemas.openxmlformats.org/officeDocument/2006/relationships/notesMaster" Target="/ppt/notesMasters/notesMaster1.xml" Id="R4e2e548163cc4e82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168ddee42ff34164" /><Relationship Type="http://schemas.openxmlformats.org/officeDocument/2006/relationships/notesMaster" Target="/ppt/notesMasters/notesMaster1.xml" Id="R188ff3ffe4874616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c6be130250a24a30" /><Relationship Type="http://schemas.openxmlformats.org/officeDocument/2006/relationships/notesMaster" Target="/ppt/notesMasters/notesMaster1.xml" Id="R4e186856d6f549b8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fc63859e43204d1a" /><Relationship Type="http://schemas.openxmlformats.org/officeDocument/2006/relationships/notesMaster" Target="/ppt/notesMasters/notesMaster1.xml" Id="R65f150491f7a4b25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20ab8f94cd914e26" /><Relationship Type="http://schemas.openxmlformats.org/officeDocument/2006/relationships/notesMaster" Target="/ppt/notesMasters/notesMaster1.xml" Id="R5cf2f3cb4e4c4e30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955a2a6d6f5543b4" /><Relationship Type="http://schemas.openxmlformats.org/officeDocument/2006/relationships/notesMaster" Target="/ppt/notesMasters/notesMaster1.xml" Id="R0a5c42ef984d4645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baacc7671e0c453e" /><Relationship Type="http://schemas.openxmlformats.org/officeDocument/2006/relationships/notesMaster" Target="/ppt/notesMasters/notesMaster1.xml" Id="R7409c5f648344430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00ae4336ef9845c6" /><Relationship Type="http://schemas.openxmlformats.org/officeDocument/2006/relationships/notesMaster" Target="/ppt/notesMasters/notesMaster1.xml" Id="Rc1fe4e4efe204392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3c7460f3c38a4bde" /><Relationship Type="http://schemas.openxmlformats.org/officeDocument/2006/relationships/notesMaster" Target="/ppt/notesMasters/notesMaster1.xml" Id="R9f890a0dd3b1417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f61b58b00f54eea" /><Relationship Type="http://schemas.openxmlformats.org/officeDocument/2006/relationships/notesMaster" Target="/ppt/notesMasters/notesMaster1.xml" Id="Ra32201750fd440f5" /></Relationships>
</file>

<file path=ppt/notesSlides/_rels/notesSlide70.xml.rels>&#65279;<?xml version="1.0" encoding="utf-8"?><Relationships xmlns="http://schemas.openxmlformats.org/package/2006/relationships"><Relationship Type="http://schemas.openxmlformats.org/officeDocument/2006/relationships/slide" Target="/ppt/slides/slide70.xml" Id="Rebe0ecf778ee4728" /><Relationship Type="http://schemas.openxmlformats.org/officeDocument/2006/relationships/notesMaster" Target="/ppt/notesMasters/notesMaster1.xml" Id="R75547bb75df6472b" /></Relationships>
</file>

<file path=ppt/notesSlides/_rels/notesSlide71.xml.rels>&#65279;<?xml version="1.0" encoding="utf-8"?><Relationships xmlns="http://schemas.openxmlformats.org/package/2006/relationships"><Relationship Type="http://schemas.openxmlformats.org/officeDocument/2006/relationships/slide" Target="/ppt/slides/slide71.xml" Id="R8fcb5be5682b411e" /><Relationship Type="http://schemas.openxmlformats.org/officeDocument/2006/relationships/notesMaster" Target="/ppt/notesMasters/notesMaster1.xml" Id="Rcc47900cd4034bef" /></Relationships>
</file>

<file path=ppt/notesSlides/_rels/notesSlide72.xml.rels>&#65279;<?xml version="1.0" encoding="utf-8"?><Relationships xmlns="http://schemas.openxmlformats.org/package/2006/relationships"><Relationship Type="http://schemas.openxmlformats.org/officeDocument/2006/relationships/slide" Target="/ppt/slides/slide72.xml" Id="Rd9f4aca890ed4989" /><Relationship Type="http://schemas.openxmlformats.org/officeDocument/2006/relationships/notesMaster" Target="/ppt/notesMasters/notesMaster1.xml" Id="R25eeb291cbc74168" /></Relationships>
</file>

<file path=ppt/notesSlides/_rels/notesSlide73.xml.rels>&#65279;<?xml version="1.0" encoding="utf-8"?><Relationships xmlns="http://schemas.openxmlformats.org/package/2006/relationships"><Relationship Type="http://schemas.openxmlformats.org/officeDocument/2006/relationships/slide" Target="/ppt/slides/slide73.xml" Id="Re71820155fac4909" /><Relationship Type="http://schemas.openxmlformats.org/officeDocument/2006/relationships/notesMaster" Target="/ppt/notesMasters/notesMaster1.xml" Id="R5f91acaa4ac84e55" /></Relationships>
</file>

<file path=ppt/notesSlides/_rels/notesSlide74.xml.rels>&#65279;<?xml version="1.0" encoding="utf-8"?><Relationships xmlns="http://schemas.openxmlformats.org/package/2006/relationships"><Relationship Type="http://schemas.openxmlformats.org/officeDocument/2006/relationships/slide" Target="/ppt/slides/slide74.xml" Id="R6e3e037c1f6b474c" /><Relationship Type="http://schemas.openxmlformats.org/officeDocument/2006/relationships/notesMaster" Target="/ppt/notesMasters/notesMaster1.xml" Id="R941888addb3c4248" /></Relationships>
</file>

<file path=ppt/notesSlides/_rels/notesSlide75.xml.rels>&#65279;<?xml version="1.0" encoding="utf-8"?><Relationships xmlns="http://schemas.openxmlformats.org/package/2006/relationships"><Relationship Type="http://schemas.openxmlformats.org/officeDocument/2006/relationships/slide" Target="/ppt/slides/slide75.xml" Id="R33d95627ee8c4e3f" /><Relationship Type="http://schemas.openxmlformats.org/officeDocument/2006/relationships/notesMaster" Target="/ppt/notesMasters/notesMaster1.xml" Id="R4b15009247b14db6" /></Relationships>
</file>

<file path=ppt/notesSlides/_rels/notesSlide76.xml.rels>&#65279;<?xml version="1.0" encoding="utf-8"?><Relationships xmlns="http://schemas.openxmlformats.org/package/2006/relationships"><Relationship Type="http://schemas.openxmlformats.org/officeDocument/2006/relationships/slide" Target="/ppt/slides/slide76.xml" Id="Re21527745482466d" /><Relationship Type="http://schemas.openxmlformats.org/officeDocument/2006/relationships/notesMaster" Target="/ppt/notesMasters/notesMaster1.xml" Id="R9566273d1edb4730" /></Relationships>
</file>

<file path=ppt/notesSlides/_rels/notesSlide77.xml.rels>&#65279;<?xml version="1.0" encoding="utf-8"?><Relationships xmlns="http://schemas.openxmlformats.org/package/2006/relationships"><Relationship Type="http://schemas.openxmlformats.org/officeDocument/2006/relationships/slide" Target="/ppt/slides/slide77.xml" Id="Rd04661764410483b" /><Relationship Type="http://schemas.openxmlformats.org/officeDocument/2006/relationships/notesMaster" Target="/ppt/notesMasters/notesMaster1.xml" Id="R365a876486954cb7" /></Relationships>
</file>

<file path=ppt/notesSlides/_rels/notesSlide78.xml.rels>&#65279;<?xml version="1.0" encoding="utf-8"?><Relationships xmlns="http://schemas.openxmlformats.org/package/2006/relationships"><Relationship Type="http://schemas.openxmlformats.org/officeDocument/2006/relationships/slide" Target="/ppt/slides/slide78.xml" Id="R82e0ba1d48514e6d" /><Relationship Type="http://schemas.openxmlformats.org/officeDocument/2006/relationships/notesMaster" Target="/ppt/notesMasters/notesMaster1.xml" Id="Reebda57f00054475" /></Relationships>
</file>

<file path=ppt/notesSlides/_rels/notesSlide79.xml.rels>&#65279;<?xml version="1.0" encoding="utf-8"?><Relationships xmlns="http://schemas.openxmlformats.org/package/2006/relationships"><Relationship Type="http://schemas.openxmlformats.org/officeDocument/2006/relationships/slide" Target="/ppt/slides/slide79.xml" Id="Re184071967ca4d86" /><Relationship Type="http://schemas.openxmlformats.org/officeDocument/2006/relationships/notesMaster" Target="/ppt/notesMasters/notesMaster1.xml" Id="Rf95c08629eed498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b387eb267d04e78" /><Relationship Type="http://schemas.openxmlformats.org/officeDocument/2006/relationships/notesMaster" Target="/ppt/notesMasters/notesMaster1.xml" Id="R504c44faa3b64e45" /></Relationships>
</file>

<file path=ppt/notesSlides/_rels/notesSlide80.xml.rels>&#65279;<?xml version="1.0" encoding="utf-8"?><Relationships xmlns="http://schemas.openxmlformats.org/package/2006/relationships"><Relationship Type="http://schemas.openxmlformats.org/officeDocument/2006/relationships/slide" Target="/ppt/slides/slide80.xml" Id="R1c6e127eb94f42a6" /><Relationship Type="http://schemas.openxmlformats.org/officeDocument/2006/relationships/notesMaster" Target="/ppt/notesMasters/notesMaster1.xml" Id="Rca0b5566307a407d" /></Relationships>
</file>

<file path=ppt/notesSlides/_rels/notesSlide81.xml.rels>&#65279;<?xml version="1.0" encoding="utf-8"?><Relationships xmlns="http://schemas.openxmlformats.org/package/2006/relationships"><Relationship Type="http://schemas.openxmlformats.org/officeDocument/2006/relationships/slide" Target="/ppt/slides/slide81.xml" Id="Rce91c44d13c047b2" /><Relationship Type="http://schemas.openxmlformats.org/officeDocument/2006/relationships/notesMaster" Target="/ppt/notesMasters/notesMaster1.xml" Id="R188958cccab04722" /></Relationships>
</file>

<file path=ppt/notesSlides/_rels/notesSlide82.xml.rels>&#65279;<?xml version="1.0" encoding="utf-8"?><Relationships xmlns="http://schemas.openxmlformats.org/package/2006/relationships"><Relationship Type="http://schemas.openxmlformats.org/officeDocument/2006/relationships/slide" Target="/ppt/slides/slide82.xml" Id="R644d573f67114330" /><Relationship Type="http://schemas.openxmlformats.org/officeDocument/2006/relationships/notesMaster" Target="/ppt/notesMasters/notesMaster1.xml" Id="Rba05ebbf23544727" /></Relationships>
</file>

<file path=ppt/notesSlides/_rels/notesSlide83.xml.rels>&#65279;<?xml version="1.0" encoding="utf-8"?><Relationships xmlns="http://schemas.openxmlformats.org/package/2006/relationships"><Relationship Type="http://schemas.openxmlformats.org/officeDocument/2006/relationships/slide" Target="/ppt/slides/slide83.xml" Id="Rb5809e6a1d0345e0" /><Relationship Type="http://schemas.openxmlformats.org/officeDocument/2006/relationships/notesMaster" Target="/ppt/notesMasters/notesMaster1.xml" Id="Rcb5e48ff4c33458c" /></Relationships>
</file>

<file path=ppt/notesSlides/_rels/notesSlide84.xml.rels>&#65279;<?xml version="1.0" encoding="utf-8"?><Relationships xmlns="http://schemas.openxmlformats.org/package/2006/relationships"><Relationship Type="http://schemas.openxmlformats.org/officeDocument/2006/relationships/slide" Target="/ppt/slides/slide84.xml" Id="Rb45e20862a0f4b8f" /><Relationship Type="http://schemas.openxmlformats.org/officeDocument/2006/relationships/notesMaster" Target="/ppt/notesMasters/notesMaster1.xml" Id="R5976193ef9ab4629" /></Relationships>
</file>

<file path=ppt/notesSlides/_rels/notesSlide85.xml.rels>&#65279;<?xml version="1.0" encoding="utf-8"?><Relationships xmlns="http://schemas.openxmlformats.org/package/2006/relationships"><Relationship Type="http://schemas.openxmlformats.org/officeDocument/2006/relationships/slide" Target="/ppt/slides/slide85.xml" Id="R5554bd6bcc8b4983" /><Relationship Type="http://schemas.openxmlformats.org/officeDocument/2006/relationships/notesMaster" Target="/ppt/notesMasters/notesMaster1.xml" Id="R516f1f447afc427f" /></Relationships>
</file>

<file path=ppt/notesSlides/_rels/notesSlide86.xml.rels>&#65279;<?xml version="1.0" encoding="utf-8"?><Relationships xmlns="http://schemas.openxmlformats.org/package/2006/relationships"><Relationship Type="http://schemas.openxmlformats.org/officeDocument/2006/relationships/slide" Target="/ppt/slides/slide86.xml" Id="Rd27701e71e35405d" /><Relationship Type="http://schemas.openxmlformats.org/officeDocument/2006/relationships/notesMaster" Target="/ppt/notesMasters/notesMaster1.xml" Id="Re00a6ff0ea814c19" /></Relationships>
</file>

<file path=ppt/notesSlides/_rels/notesSlide87.xml.rels>&#65279;<?xml version="1.0" encoding="utf-8"?><Relationships xmlns="http://schemas.openxmlformats.org/package/2006/relationships"><Relationship Type="http://schemas.openxmlformats.org/officeDocument/2006/relationships/slide" Target="/ppt/slides/slide87.xml" Id="Rb1ab1534c3154705" /><Relationship Type="http://schemas.openxmlformats.org/officeDocument/2006/relationships/notesMaster" Target="/ppt/notesMasters/notesMaster1.xml" Id="R424053094fe243c4" /></Relationships>
</file>

<file path=ppt/notesSlides/_rels/notesSlide88.xml.rels>&#65279;<?xml version="1.0" encoding="utf-8"?><Relationships xmlns="http://schemas.openxmlformats.org/package/2006/relationships"><Relationship Type="http://schemas.openxmlformats.org/officeDocument/2006/relationships/slide" Target="/ppt/slides/slide88.xml" Id="R5bf48844660b4f67" /><Relationship Type="http://schemas.openxmlformats.org/officeDocument/2006/relationships/notesMaster" Target="/ppt/notesMasters/notesMaster1.xml" Id="R1c71454613c04e12" /></Relationships>
</file>

<file path=ppt/notesSlides/_rels/notesSlide89.xml.rels>&#65279;<?xml version="1.0" encoding="utf-8"?><Relationships xmlns="http://schemas.openxmlformats.org/package/2006/relationships"><Relationship Type="http://schemas.openxmlformats.org/officeDocument/2006/relationships/slide" Target="/ppt/slides/slide89.xml" Id="Rbc98cf950f2447e2" /><Relationship Type="http://schemas.openxmlformats.org/officeDocument/2006/relationships/notesMaster" Target="/ppt/notesMasters/notesMaster1.xml" Id="R93c85aafe53749b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a17af6aebc94506" /><Relationship Type="http://schemas.openxmlformats.org/officeDocument/2006/relationships/notesMaster" Target="/ppt/notesMasters/notesMaster1.xml" Id="R354c03144afb4fb6" /></Relationships>
</file>

<file path=ppt/notesSlides/_rels/notesSlide90.xml.rels>&#65279;<?xml version="1.0" encoding="utf-8"?><Relationships xmlns="http://schemas.openxmlformats.org/package/2006/relationships"><Relationship Type="http://schemas.openxmlformats.org/officeDocument/2006/relationships/slide" Target="/ppt/slides/slide90.xml" Id="R125e387185fb476e" /><Relationship Type="http://schemas.openxmlformats.org/officeDocument/2006/relationships/notesMaster" Target="/ppt/notesMasters/notesMaster1.xml" Id="R8fe210b6811e4487" /></Relationships>
</file>

<file path=ppt/notesSlides/_rels/notesSlide91.xml.rels>&#65279;<?xml version="1.0" encoding="utf-8"?><Relationships xmlns="http://schemas.openxmlformats.org/package/2006/relationships"><Relationship Type="http://schemas.openxmlformats.org/officeDocument/2006/relationships/slide" Target="/ppt/slides/slide91.xml" Id="R644da7f471724194" /><Relationship Type="http://schemas.openxmlformats.org/officeDocument/2006/relationships/notesMaster" Target="/ppt/notesMasters/notesMaster1.xml" Id="R01976a85964347af" /></Relationships>
</file>

<file path=ppt/notesSlides/_rels/notesSlide92.xml.rels>&#65279;<?xml version="1.0" encoding="utf-8"?><Relationships xmlns="http://schemas.openxmlformats.org/package/2006/relationships"><Relationship Type="http://schemas.openxmlformats.org/officeDocument/2006/relationships/slide" Target="/ppt/slides/slide92.xml" Id="Rfc9c1fb53c9049dd" /><Relationship Type="http://schemas.openxmlformats.org/officeDocument/2006/relationships/notesMaster" Target="/ppt/notesMasters/notesMaster1.xml" Id="R11c9f58cb6b54cf6" /></Relationships>
</file>

<file path=ppt/notesSlides/_rels/notesSlide93.xml.rels>&#65279;<?xml version="1.0" encoding="utf-8"?><Relationships xmlns="http://schemas.openxmlformats.org/package/2006/relationships"><Relationship Type="http://schemas.openxmlformats.org/officeDocument/2006/relationships/slide" Target="/ppt/slides/slide93.xml" Id="Rd7f6c7601ae84e90" /><Relationship Type="http://schemas.openxmlformats.org/officeDocument/2006/relationships/notesMaster" Target="/ppt/notesMasters/notesMaster1.xml" Id="R88288dae580649ef" /></Relationships>
</file>

<file path=ppt/notesSlides/_rels/notesSlide94.xml.rels>&#65279;<?xml version="1.0" encoding="utf-8"?><Relationships xmlns="http://schemas.openxmlformats.org/package/2006/relationships"><Relationship Type="http://schemas.openxmlformats.org/officeDocument/2006/relationships/slide" Target="/ppt/slides/slide94.xml" Id="R1cf646a96d694feb" /><Relationship Type="http://schemas.openxmlformats.org/officeDocument/2006/relationships/notesMaster" Target="/ppt/notesMasters/notesMaster1.xml" Id="Re06c0b019dfb42e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9aa360b554ff5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269cc50b7d4499f" /><Relationship Type="http://schemas.openxmlformats.org/officeDocument/2006/relationships/slideLayout" Target="/ppt/slideLayouts/slideLayout1.xml" Id="R72365a131cfe4e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365a131cfe4e4c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1ef7843a740b5" /><Relationship Type="http://schemas.openxmlformats.org/officeDocument/2006/relationships/image" Target="/ppt/media/image.png" Id="R45e5e589c321429e" /><Relationship Type="http://schemas.openxmlformats.org/officeDocument/2006/relationships/notesSlide" Target="/ppt/notesSlides/notesSlide1.xml" Id="R597a896b22834cc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bf68a72274f96" /><Relationship Type="http://schemas.openxmlformats.org/officeDocument/2006/relationships/image" Target="/ppt/media/image3.png" Id="Rcf3f30ac1ba94687" /><Relationship Type="http://schemas.openxmlformats.org/officeDocument/2006/relationships/notesSlide" Target="/ppt/notesSlides/notesSlide10.xml" Id="Rcf25e6b5a3244ef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bf3e743774acb" /><Relationship Type="http://schemas.openxmlformats.org/officeDocument/2006/relationships/image" Target="/ppt/media/image4.png" Id="Rc0f7941742b3418e" /><Relationship Type="http://schemas.openxmlformats.org/officeDocument/2006/relationships/notesSlide" Target="/ppt/notesSlides/notesSlide11.xml" Id="R4fb576f7c399453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0253a4b7c4ff0" /><Relationship Type="http://schemas.openxmlformats.org/officeDocument/2006/relationships/notesSlide" Target="/ppt/notesSlides/notesSlide12.xml" Id="R23e710afc5514db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bf01ffeaf4d1d" /><Relationship Type="http://schemas.openxmlformats.org/officeDocument/2006/relationships/image" Target="/ppt/media/image5.png" Id="R8f38d5e6e8c14cc4" /><Relationship Type="http://schemas.openxmlformats.org/officeDocument/2006/relationships/notesSlide" Target="/ppt/notesSlides/notesSlide13.xml" Id="R6778d10c62ae4e3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006c099f443dd" /><Relationship Type="http://schemas.openxmlformats.org/officeDocument/2006/relationships/notesSlide" Target="/ppt/notesSlides/notesSlide14.xml" Id="R4b0f662b7a694fc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6e7a4b651478c" /><Relationship Type="http://schemas.openxmlformats.org/officeDocument/2006/relationships/image" Target="/ppt/media/image6.png" Id="Ra6c3228e7575464b" /><Relationship Type="http://schemas.openxmlformats.org/officeDocument/2006/relationships/notesSlide" Target="/ppt/notesSlides/notesSlide15.xml" Id="Rdeb43c51518640b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2ce4184484c7d" /><Relationship Type="http://schemas.openxmlformats.org/officeDocument/2006/relationships/image" Target="/ppt/media/image7.png" Id="Rea552ea045314c66" /><Relationship Type="http://schemas.openxmlformats.org/officeDocument/2006/relationships/notesSlide" Target="/ppt/notesSlides/notesSlide16.xml" Id="R50b3f8b54a054477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eabfe626045f1" /><Relationship Type="http://schemas.openxmlformats.org/officeDocument/2006/relationships/notesSlide" Target="/ppt/notesSlides/notesSlide17.xml" Id="R789c0745b0c44be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a4964998a497e" /><Relationship Type="http://schemas.openxmlformats.org/officeDocument/2006/relationships/notesSlide" Target="/ppt/notesSlides/notesSlide18.xml" Id="R3b8b16ac7f4f4c8b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e9d14efe34da0" /><Relationship Type="http://schemas.openxmlformats.org/officeDocument/2006/relationships/image" Target="/ppt/media/image8.png" Id="R8aadbdee947f4399" /><Relationship Type="http://schemas.openxmlformats.org/officeDocument/2006/relationships/notesSlide" Target="/ppt/notesSlides/notesSlide19.xml" Id="R176cad126d1a4e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62cf43c3f4f63" /><Relationship Type="http://schemas.openxmlformats.org/officeDocument/2006/relationships/notesSlide" Target="/ppt/notesSlides/notesSlide2.xml" Id="Rd66b78dc4aff4b4d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85b275dca410d" /><Relationship Type="http://schemas.openxmlformats.org/officeDocument/2006/relationships/image" Target="/ppt/media/image9.png" Id="Rad7db2fca0e8472e" /><Relationship Type="http://schemas.openxmlformats.org/officeDocument/2006/relationships/notesSlide" Target="/ppt/notesSlides/notesSlide20.xml" Id="R6ecf108b450f47fa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faf3bd6344f59" /><Relationship Type="http://schemas.openxmlformats.org/officeDocument/2006/relationships/notesSlide" Target="/ppt/notesSlides/notesSlide21.xml" Id="R6f03ce2d3090420b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5d1e66c254653" /><Relationship Type="http://schemas.openxmlformats.org/officeDocument/2006/relationships/notesSlide" Target="/ppt/notesSlides/notesSlide22.xml" Id="R91204201f7744a1a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def770eb64ff2" /><Relationship Type="http://schemas.openxmlformats.org/officeDocument/2006/relationships/image" Target="/ppt/media/image10.png" Id="R1d29c2e734c84939" /><Relationship Type="http://schemas.openxmlformats.org/officeDocument/2006/relationships/notesSlide" Target="/ppt/notesSlides/notesSlide23.xml" Id="R02bfad4060c345e2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8660e6ff04f8f" /><Relationship Type="http://schemas.openxmlformats.org/officeDocument/2006/relationships/image" Target="/ppt/media/image11.png" Id="R60ca93d3315749f9" /><Relationship Type="http://schemas.openxmlformats.org/officeDocument/2006/relationships/notesSlide" Target="/ppt/notesSlides/notesSlide24.xml" Id="Ra305f508074e4ab3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6a3bd0a424a42" /><Relationship Type="http://schemas.openxmlformats.org/officeDocument/2006/relationships/image" Target="/ppt/media/image12.png" Id="R734be5c22b5b41d1" /><Relationship Type="http://schemas.openxmlformats.org/officeDocument/2006/relationships/notesSlide" Target="/ppt/notesSlides/notesSlide25.xml" Id="Rfe85415157114ba3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421d69fea4781" /><Relationship Type="http://schemas.openxmlformats.org/officeDocument/2006/relationships/notesSlide" Target="/ppt/notesSlides/notesSlide26.xml" Id="R437d3f721d64475b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ecb8012f14278" /><Relationship Type="http://schemas.openxmlformats.org/officeDocument/2006/relationships/image" Target="/ppt/media/image13.png" Id="R4ad6843a70eb46da" /><Relationship Type="http://schemas.openxmlformats.org/officeDocument/2006/relationships/notesSlide" Target="/ppt/notesSlides/notesSlide27.xml" Id="R8e3d8771e54b4da8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55fb63e9844d8" /><Relationship Type="http://schemas.openxmlformats.org/officeDocument/2006/relationships/notesSlide" Target="/ppt/notesSlides/notesSlide28.xml" Id="R42b9bc15453741b2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e1817a2ea42cc" /><Relationship Type="http://schemas.openxmlformats.org/officeDocument/2006/relationships/image" Target="/ppt/media/image14.png" Id="Ra6657829da5443ea" /><Relationship Type="http://schemas.openxmlformats.org/officeDocument/2006/relationships/notesSlide" Target="/ppt/notesSlides/notesSlide29.xml" Id="Rc26b5518057747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22aa0e0eb440d" /><Relationship Type="http://schemas.openxmlformats.org/officeDocument/2006/relationships/notesSlide" Target="/ppt/notesSlides/notesSlide3.xml" Id="Rf3300a317ae14406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843f51c4f46b4" /><Relationship Type="http://schemas.openxmlformats.org/officeDocument/2006/relationships/notesSlide" Target="/ppt/notesSlides/notesSlide30.xml" Id="Rab60b32fb3074449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f3ca433114817" /><Relationship Type="http://schemas.openxmlformats.org/officeDocument/2006/relationships/image" Target="/ppt/media/image15.png" Id="R55f10da4b4f549cb" /><Relationship Type="http://schemas.openxmlformats.org/officeDocument/2006/relationships/notesSlide" Target="/ppt/notesSlides/notesSlide31.xml" Id="Rf250e14a644f4c00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8cacbe1f341e0" /><Relationship Type="http://schemas.openxmlformats.org/officeDocument/2006/relationships/notesSlide" Target="/ppt/notesSlides/notesSlide32.xml" Id="Raf9dc8ab972f4baf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b863265de4008" /><Relationship Type="http://schemas.openxmlformats.org/officeDocument/2006/relationships/image" Target="/ppt/media/image16.png" Id="Rce62361b0a8249a9" /><Relationship Type="http://schemas.openxmlformats.org/officeDocument/2006/relationships/notesSlide" Target="/ppt/notesSlides/notesSlide33.xml" Id="R97ee28f0eb9e48f5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5e86212444f19" /><Relationship Type="http://schemas.openxmlformats.org/officeDocument/2006/relationships/notesSlide" Target="/ppt/notesSlides/notesSlide34.xml" Id="R69bc0ae88e6c46b5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305154e04484e" /><Relationship Type="http://schemas.openxmlformats.org/officeDocument/2006/relationships/image" Target="/ppt/media/image17.png" Id="Rf4169a5ae2974852" /><Relationship Type="http://schemas.openxmlformats.org/officeDocument/2006/relationships/notesSlide" Target="/ppt/notesSlides/notesSlide35.xml" Id="Rc96d43c61ee84061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22767048b4aa6" /><Relationship Type="http://schemas.openxmlformats.org/officeDocument/2006/relationships/notesSlide" Target="/ppt/notesSlides/notesSlide36.xml" Id="R371ce95336654491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0fdea49f44e64" /><Relationship Type="http://schemas.openxmlformats.org/officeDocument/2006/relationships/image" Target="/ppt/media/image18.png" Id="R631b64c9f55849c9" /><Relationship Type="http://schemas.openxmlformats.org/officeDocument/2006/relationships/notesSlide" Target="/ppt/notesSlides/notesSlide37.xml" Id="R3d2a7ed9c0ad4665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21ab385444b3a" /><Relationship Type="http://schemas.openxmlformats.org/officeDocument/2006/relationships/notesSlide" Target="/ppt/notesSlides/notesSlide38.xml" Id="R0bb0f9234cc04a51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c714479614bc8" /><Relationship Type="http://schemas.openxmlformats.org/officeDocument/2006/relationships/image" Target="/ppt/media/image19.png" Id="R883c4bebb50c4927" /><Relationship Type="http://schemas.openxmlformats.org/officeDocument/2006/relationships/notesSlide" Target="/ppt/notesSlides/notesSlide39.xml" Id="R9a0e65b4fc7a48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7bdf8083b494f" /><Relationship Type="http://schemas.openxmlformats.org/officeDocument/2006/relationships/notesSlide" Target="/ppt/notesSlides/notesSlide4.xml" Id="R5fce58e8d3664f18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f84e3ae144d62" /><Relationship Type="http://schemas.openxmlformats.org/officeDocument/2006/relationships/notesSlide" Target="/ppt/notesSlides/notesSlide40.xml" Id="R25eacfb199804eda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444d3dc604af0" /><Relationship Type="http://schemas.openxmlformats.org/officeDocument/2006/relationships/notesSlide" Target="/ppt/notesSlides/notesSlide41.xml" Id="R95e9be409d1a4dcf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01ea672294213" /><Relationship Type="http://schemas.openxmlformats.org/officeDocument/2006/relationships/notesSlide" Target="/ppt/notesSlides/notesSlide42.xml" Id="Rf3402182c45a4693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81f22cd984234" /><Relationship Type="http://schemas.openxmlformats.org/officeDocument/2006/relationships/notesSlide" Target="/ppt/notesSlides/notesSlide43.xml" Id="Rb49a5f11067146ca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62f86576d436a" /><Relationship Type="http://schemas.openxmlformats.org/officeDocument/2006/relationships/notesSlide" Target="/ppt/notesSlides/notesSlide44.xml" Id="R9dc3d6086a864670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58b2325cd4040" /><Relationship Type="http://schemas.openxmlformats.org/officeDocument/2006/relationships/notesSlide" Target="/ppt/notesSlides/notesSlide45.xml" Id="R2f6b6a7dca20457a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104c8ff044733" /><Relationship Type="http://schemas.openxmlformats.org/officeDocument/2006/relationships/image" Target="/ppt/media/image20.png" Id="Re857b7c6f9924fde" /><Relationship Type="http://schemas.openxmlformats.org/officeDocument/2006/relationships/notesSlide" Target="/ppt/notesSlides/notesSlide46.xml" Id="Rdeb3283d8cb64e7c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253aabfe74ae9" /><Relationship Type="http://schemas.openxmlformats.org/officeDocument/2006/relationships/image" Target="/ppt/media/image21.png" Id="Rc18ef4ec46ec463f" /><Relationship Type="http://schemas.openxmlformats.org/officeDocument/2006/relationships/notesSlide" Target="/ppt/notesSlides/notesSlide47.xml" Id="Ra57f8ec624d54374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8ea5ddb2b4007" /><Relationship Type="http://schemas.openxmlformats.org/officeDocument/2006/relationships/notesSlide" Target="/ppt/notesSlides/notesSlide48.xml" Id="Rb22bae1e08fb4a6f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17a38152c4309" /><Relationship Type="http://schemas.openxmlformats.org/officeDocument/2006/relationships/notesSlide" Target="/ppt/notesSlides/notesSlide49.xml" Id="R3f4be4853ade48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73e726d80422b" /><Relationship Type="http://schemas.openxmlformats.org/officeDocument/2006/relationships/notesSlide" Target="/ppt/notesSlides/notesSlide5.xml" Id="Rc3f453b384b34ce6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a2cc796884103" /><Relationship Type="http://schemas.openxmlformats.org/officeDocument/2006/relationships/notesSlide" Target="/ppt/notesSlides/notesSlide50.xml" Id="Rb447687dd7634052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a7fabff104799" /><Relationship Type="http://schemas.openxmlformats.org/officeDocument/2006/relationships/notesSlide" Target="/ppt/notesSlides/notesSlide51.xml" Id="R48bb23c8de7845f5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899e801224d3d" /><Relationship Type="http://schemas.openxmlformats.org/officeDocument/2006/relationships/notesSlide" Target="/ppt/notesSlides/notesSlide52.xml" Id="Rba6077f93e644214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afe42a25847f0" /><Relationship Type="http://schemas.openxmlformats.org/officeDocument/2006/relationships/notesSlide" Target="/ppt/notesSlides/notesSlide53.xml" Id="R5b0504eaafc74d53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f7ab95f8e433a" /><Relationship Type="http://schemas.openxmlformats.org/officeDocument/2006/relationships/image" Target="/ppt/media/image22.png" Id="R7387a0d455e6456c" /><Relationship Type="http://schemas.openxmlformats.org/officeDocument/2006/relationships/notesSlide" Target="/ppt/notesSlides/notesSlide54.xml" Id="R7cb6dc2f13bc45c3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7caf12ac84dfd" /><Relationship Type="http://schemas.openxmlformats.org/officeDocument/2006/relationships/notesSlide" Target="/ppt/notesSlides/notesSlide55.xml" Id="R672d39eb0d5444a3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8eb4bae184c02" /><Relationship Type="http://schemas.openxmlformats.org/officeDocument/2006/relationships/notesSlide" Target="/ppt/notesSlides/notesSlide56.xml" Id="R10dcccc55bb8472d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c1b52d4f6471d" /><Relationship Type="http://schemas.openxmlformats.org/officeDocument/2006/relationships/image" Target="/ppt/media/image23.png" Id="R6efdfe5276a6470f" /><Relationship Type="http://schemas.openxmlformats.org/officeDocument/2006/relationships/notesSlide" Target="/ppt/notesSlides/notesSlide57.xml" Id="R8411fdc784074b92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3876164cc4ab1" /><Relationship Type="http://schemas.openxmlformats.org/officeDocument/2006/relationships/notesSlide" Target="/ppt/notesSlides/notesSlide58.xml" Id="R18a2a9c8cbbb4f7b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4bc4a38f44318" /><Relationship Type="http://schemas.openxmlformats.org/officeDocument/2006/relationships/notesSlide" Target="/ppt/notesSlides/notesSlide59.xml" Id="R628aa1cb9f3848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69353cf9b4a1a" /><Relationship Type="http://schemas.openxmlformats.org/officeDocument/2006/relationships/notesSlide" Target="/ppt/notesSlides/notesSlide6.xml" Id="R262bf6d6b25e4a4c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679e4418f4494" /><Relationship Type="http://schemas.openxmlformats.org/officeDocument/2006/relationships/notesSlide" Target="/ppt/notesSlides/notesSlide60.xml" Id="Re249f0b06fc445e4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6e1ce3bb5450b" /><Relationship Type="http://schemas.openxmlformats.org/officeDocument/2006/relationships/image" Target="/ppt/media/image24.png" Id="R37936e72fbd74b06" /><Relationship Type="http://schemas.openxmlformats.org/officeDocument/2006/relationships/notesSlide" Target="/ppt/notesSlides/notesSlide61.xml" Id="R27b185067c5c48e9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14baa02d1491f" /><Relationship Type="http://schemas.openxmlformats.org/officeDocument/2006/relationships/image" Target="/ppt/media/image25.png" Id="Rcbaf3865b2c6461c" /><Relationship Type="http://schemas.openxmlformats.org/officeDocument/2006/relationships/notesSlide" Target="/ppt/notesSlides/notesSlide62.xml" Id="R4573d38c692c4e28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89fcab5304fcc" /><Relationship Type="http://schemas.openxmlformats.org/officeDocument/2006/relationships/notesSlide" Target="/ppt/notesSlides/notesSlide63.xml" Id="R54b0a6e54d814db6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acc01c8144e1c" /><Relationship Type="http://schemas.openxmlformats.org/officeDocument/2006/relationships/notesSlide" Target="/ppt/notesSlides/notesSlide64.xml" Id="Rd3397803613d400a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1a58fddde484b" /><Relationship Type="http://schemas.openxmlformats.org/officeDocument/2006/relationships/image" Target="/ppt/media/image26.png" Id="R05da306d96b7443f" /><Relationship Type="http://schemas.openxmlformats.org/officeDocument/2006/relationships/notesSlide" Target="/ppt/notesSlides/notesSlide65.xml" Id="R265ef35ecaf842ab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10186b4d04a7d" /><Relationship Type="http://schemas.openxmlformats.org/officeDocument/2006/relationships/image" Target="/ppt/media/image27.png" Id="R83fe9089777d450e" /><Relationship Type="http://schemas.openxmlformats.org/officeDocument/2006/relationships/notesSlide" Target="/ppt/notesSlides/notesSlide66.xml" Id="Re38ac6b7633b4130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7d881c7534ed6" /><Relationship Type="http://schemas.openxmlformats.org/officeDocument/2006/relationships/notesSlide" Target="/ppt/notesSlides/notesSlide67.xml" Id="R4828a2ddb6e44f6d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06be43be7401f" /><Relationship Type="http://schemas.openxmlformats.org/officeDocument/2006/relationships/notesSlide" Target="/ppt/notesSlides/notesSlide68.xml" Id="Rbd320fcce9d04db2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0c83e442c436c" /><Relationship Type="http://schemas.openxmlformats.org/officeDocument/2006/relationships/image" Target="/ppt/media/image28.png" Id="R397eb6ff3dd94a8a" /><Relationship Type="http://schemas.openxmlformats.org/officeDocument/2006/relationships/notesSlide" Target="/ppt/notesSlides/notesSlide69.xml" Id="R1a0cb99e87ce4e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01dcf42514455" /><Relationship Type="http://schemas.openxmlformats.org/officeDocument/2006/relationships/notesSlide" Target="/ppt/notesSlides/notesSlide7.xml" Id="R343231b1117d4c31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ad8768a054309" /><Relationship Type="http://schemas.openxmlformats.org/officeDocument/2006/relationships/notesSlide" Target="/ppt/notesSlides/notesSlide70.xml" Id="R082e097426464d7d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210379b8e43ca" /><Relationship Type="http://schemas.openxmlformats.org/officeDocument/2006/relationships/image" Target="/ppt/media/image29.png" Id="R042b3cfee55e4670" /><Relationship Type="http://schemas.openxmlformats.org/officeDocument/2006/relationships/notesSlide" Target="/ppt/notesSlides/notesSlide71.xml" Id="Red53143e7ce84ff0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3680779af4079" /><Relationship Type="http://schemas.openxmlformats.org/officeDocument/2006/relationships/notesSlide" Target="/ppt/notesSlides/notesSlide72.xml" Id="Rcb1647ca0d2b4224" /></Relationships>
</file>

<file path=ppt/slides/_rels/slide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54900d08b4cde" /><Relationship Type="http://schemas.openxmlformats.org/officeDocument/2006/relationships/image" Target="/ppt/media/image30.png" Id="R3edd3862a5554666" /><Relationship Type="http://schemas.openxmlformats.org/officeDocument/2006/relationships/notesSlide" Target="/ppt/notesSlides/notesSlide73.xml" Id="R7d964f7ccac0402f" /></Relationships>
</file>

<file path=ppt/slides/_rels/slide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d27a1be7441bd" /><Relationship Type="http://schemas.openxmlformats.org/officeDocument/2006/relationships/notesSlide" Target="/ppt/notesSlides/notesSlide74.xml" Id="R41ab107e5d5c468a" /></Relationships>
</file>

<file path=ppt/slides/_rels/slide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af095ad4c463f" /><Relationship Type="http://schemas.openxmlformats.org/officeDocument/2006/relationships/notesSlide" Target="/ppt/notesSlides/notesSlide75.xml" Id="R1ef3fe1894b8427e" /></Relationships>
</file>

<file path=ppt/slides/_rels/slide7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359f7a8da4c2e" /><Relationship Type="http://schemas.openxmlformats.org/officeDocument/2006/relationships/notesSlide" Target="/ppt/notesSlides/notesSlide76.xml" Id="R2913ae1e6d7443c1" /></Relationships>
</file>

<file path=ppt/slides/_rels/slide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a39430b3047bc" /><Relationship Type="http://schemas.openxmlformats.org/officeDocument/2006/relationships/notesSlide" Target="/ppt/notesSlides/notesSlide77.xml" Id="Rfa31ae7b5de74fea" /></Relationships>
</file>

<file path=ppt/slides/_rels/slide7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bba446baa45f2" /><Relationship Type="http://schemas.openxmlformats.org/officeDocument/2006/relationships/image" Target="/ppt/media/image31.png" Id="Rcdf2ed771bff4d6a" /><Relationship Type="http://schemas.openxmlformats.org/officeDocument/2006/relationships/notesSlide" Target="/ppt/notesSlides/notesSlide78.xml" Id="Rc1687b8f030d4d0b" /></Relationships>
</file>

<file path=ppt/slides/_rels/slide7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fb1f3f32b49ef" /><Relationship Type="http://schemas.openxmlformats.org/officeDocument/2006/relationships/notesSlide" Target="/ppt/notesSlides/notesSlide79.xml" Id="R06804dac073d4c2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68e4f90ee4f7e" /><Relationship Type="http://schemas.openxmlformats.org/officeDocument/2006/relationships/image" Target="/ppt/media/image2.png" Id="Rcf784e396ce94dfd" /><Relationship Type="http://schemas.openxmlformats.org/officeDocument/2006/relationships/notesSlide" Target="/ppt/notesSlides/notesSlide8.xml" Id="R275ada113bf3440e" /></Relationships>
</file>

<file path=ppt/slides/_rels/slide8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5e5e4452f4b1b" /><Relationship Type="http://schemas.openxmlformats.org/officeDocument/2006/relationships/notesSlide" Target="/ppt/notesSlides/notesSlide80.xml" Id="R834e3b2f442b4c3e" /></Relationships>
</file>

<file path=ppt/slides/_rels/slide8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d4c807e6040d2" /><Relationship Type="http://schemas.openxmlformats.org/officeDocument/2006/relationships/notesSlide" Target="/ppt/notesSlides/notesSlide81.xml" Id="Rca6b18a754624f72" /></Relationships>
</file>

<file path=ppt/slides/_rels/slide8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0b445b9504744" /><Relationship Type="http://schemas.openxmlformats.org/officeDocument/2006/relationships/notesSlide" Target="/ppt/notesSlides/notesSlide82.xml" Id="R1291da281a14435d" /></Relationships>
</file>

<file path=ppt/slides/_rels/slide8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d4aa8edf447e2" /><Relationship Type="http://schemas.openxmlformats.org/officeDocument/2006/relationships/notesSlide" Target="/ppt/notesSlides/notesSlide83.xml" Id="R3ce4c3974c214435" /></Relationships>
</file>

<file path=ppt/slides/_rels/slide8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24b9b4ec445b5" /><Relationship Type="http://schemas.openxmlformats.org/officeDocument/2006/relationships/notesSlide" Target="/ppt/notesSlides/notesSlide84.xml" Id="Rc44e33b13fe24a7a" /></Relationships>
</file>

<file path=ppt/slides/_rels/slide8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fff691ec04d98" /><Relationship Type="http://schemas.openxmlformats.org/officeDocument/2006/relationships/notesSlide" Target="/ppt/notesSlides/notesSlide85.xml" Id="Rb1067ae8fda04ff9" /></Relationships>
</file>

<file path=ppt/slides/_rels/slide8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8044391df4ce4" /><Relationship Type="http://schemas.openxmlformats.org/officeDocument/2006/relationships/notesSlide" Target="/ppt/notesSlides/notesSlide86.xml" Id="Reab94028932d420d" /></Relationships>
</file>

<file path=ppt/slides/_rels/slide8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0eb4e885345b2" /><Relationship Type="http://schemas.openxmlformats.org/officeDocument/2006/relationships/notesSlide" Target="/ppt/notesSlides/notesSlide87.xml" Id="R2dc981935c3741b5" /></Relationships>
</file>

<file path=ppt/slides/_rels/slide8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a66066a614b5f" /><Relationship Type="http://schemas.openxmlformats.org/officeDocument/2006/relationships/notesSlide" Target="/ppt/notesSlides/notesSlide88.xml" Id="Rfa331b3770f841d5" /></Relationships>
</file>

<file path=ppt/slides/_rels/slide8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9f33d70944df2" /><Relationship Type="http://schemas.openxmlformats.org/officeDocument/2006/relationships/notesSlide" Target="/ppt/notesSlides/notesSlide89.xml" Id="R22ecc2c6f83c483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ca4466439458e" /><Relationship Type="http://schemas.openxmlformats.org/officeDocument/2006/relationships/notesSlide" Target="/ppt/notesSlides/notesSlide9.xml" Id="Ra9bfb4bba4ed4f7d" /></Relationships>
</file>

<file path=ppt/slides/_rels/slide9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1780256524fd5" /><Relationship Type="http://schemas.openxmlformats.org/officeDocument/2006/relationships/notesSlide" Target="/ppt/notesSlides/notesSlide90.xml" Id="Rd77e4cf8106c4871" /></Relationships>
</file>

<file path=ppt/slides/_rels/slide9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3f3eb77034fd3" /><Relationship Type="http://schemas.openxmlformats.org/officeDocument/2006/relationships/notesSlide" Target="/ppt/notesSlides/notesSlide91.xml" Id="Reeba9315629d48b6" /></Relationships>
</file>

<file path=ppt/slides/_rels/slide9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ee6864f944ba8" /><Relationship Type="http://schemas.openxmlformats.org/officeDocument/2006/relationships/notesSlide" Target="/ppt/notesSlides/notesSlide92.xml" Id="Ra0c3d79aa2924157" /></Relationships>
</file>

<file path=ppt/slides/_rels/slide9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3893d5adf48b9" /><Relationship Type="http://schemas.openxmlformats.org/officeDocument/2006/relationships/notesSlide" Target="/ppt/notesSlides/notesSlide93.xml" Id="R26cff40e820242f5" /></Relationships>
</file>

<file path=ppt/slides/_rels/slide9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70b50a405454e" /><Relationship Type="http://schemas.openxmlformats.org/officeDocument/2006/relationships/image" Target="/ppt/media/image32.png" Id="R2ad05430376b4161" /><Relationship Type="http://schemas.openxmlformats.org/officeDocument/2006/relationships/notesSlide" Target="/ppt/notesSlides/notesSlide94.xml" Id="R1805b38e91904c1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A003870-49A1-4A19-93F0-F82BFEC72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E24C6CF-41EC-4F93-BB82-E792C2270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6CB5552-245D-4365-A39B-826F53407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334BE4D-5E1C-4085-832F-C2B1BDDE5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13232"/>
            <a:ext cx="53949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43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979D675-B347-4631-B94C-69ECC17CF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508760"/>
            <a:ext cx="539496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4921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Kompletne profesjonalne rozwiązanie</a:t>
            </a:r>
            <a:endParaRPr sz="2500"/>
          </a:p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dla nowoczesnych firm przeprowadzkowych</a:t>
            </a:r>
            <a:endParaRPr sz="25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1F09A16-C06F-4C1E-9099-B0B2E493D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063240"/>
            <a:ext cx="48006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77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>
                <a:solidFill>
                  <a:srgbClr val="66716A"/>
                </a:solidFill>
                <a:latin typeface="Aptos"/>
                <a:ea typeface="Aptos"/>
                <a:cs typeface="Aptos"/>
              </a:rPr>
              <a:t>Od ankiety na miejscu do faktury: zarządzaj klientami, zadaniami, skanami pomieszczeń 3D, zapasami, cenami, flotą, personelem, magazynem, finansami i podsumowaniami podatkowymi w jednej aplikacji.</a:t>
            </a:r>
            <a:endParaRPr sz="1550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D30D74D7-F43F-4B94-88AB-0A6B5253F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4224528"/>
            <a:ext cx="21488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FFEBC0"/>
          </a:solidFill>
          <a:ln xmlns:a="http://schemas.openxmlformats.org/drawingml/2006/main" w="12700">
            <a:solidFill>
              <a:srgbClr val="FFEBC0">
                <a:alpha val="0"/>
              </a:srgbClr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FD194EAC-F632-4BCE-AD52-CF98D0516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4311396"/>
            <a:ext cx="19293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Wypróbuj za darmo przez 3 dni</a:t>
            </a:r>
            <a:endParaRPr sz="85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3D862B61-6EB0-4D76-86B6-C18B78F1B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3240" y="4224528"/>
            <a:ext cx="150876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CE466688-A05C-4CEB-9FC5-9B11A04C6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2968" y="4311396"/>
            <a:ext cx="128930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iPhone &amp; iPad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9009CCE1-717E-4505-A3FE-02F1A6F2A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0016" y="4224528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B991EEF1-0052-4379-93DA-890A075D3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9744" y="4311396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</a:t>
            </a:r>
            <a:endParaRPr sz="850"/>
          </a:p>
        </p:txBody>
      </p:sp>
      <p:pic>
        <p:nvPicPr>
          <p:cNvPr id="27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e5e589c321429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83705" y="502920"/>
            <a:ext cx="4217670" cy="56235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57638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5C2317C-B60E-415C-A6CF-F5EDBA6D1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B2C8AC3-F2EF-4C02-924E-86E44E71B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4E17654-93DE-4B3A-9CDB-D74F90831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C13EECA-A2A8-474B-9C86-59F412B1B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Pulpit nawigacyjny: Twoje centrum sterowania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07F45FC-C3B2-4A35-8257-CBD29BB51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Ekran główny łączy kluczowe metryki i zapewnia natychmiastową przejrzystość.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7073FB7-37E1-40F9-B206-90148C301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Otwarte i zaplanowane zadania są widoczne bez przeszukiwania list.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Kwoty, kwoty wypłacone, zaległe płatności i miesięczne przychody pojawiają się bezpośrednio na ekranie głównym.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Najbliższe spotkania pomagają przygotować się na następny dzień roboczy.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 razie potrzeby można ukryć liczby - przydatne podczas spotkań z klientami lub w widoku pracowników.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3f30ac1ba9468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FC2FF6EB-66D9-4429-9199-99CE0744C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D189304-DC43-4BB6-9F66-539979E35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Przegląd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050F9D8D-5E0C-4ACB-8C93-05A3C3BE3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CCFB0053-7D8C-4D1E-97E5-1F9AE31FF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Liczby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16ACD653-5BA4-4683-BAF8-68AD570ED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55676B6-7482-4FDF-928B-7E22490F3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Spotkania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9319068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7CCB79B-A58A-4561-8744-52F6D90BD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CA226AE-8C9A-4460-99E7-EB556FADF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77D38F4-7963-4205-8A90-DC84621C3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11FECC9-73CE-4DAE-B6F8-4B4C1EBCD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wszystko na pierwszy rzut oka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75A0A62-3B6A-4DCE-B2E8-3F46EACCF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Aplikacja pokazuje więcej niż dane - pokazuje priorytety.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f7941742b3418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483F14DD-4CE2-4E2E-808C-4716F792B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Otwórz zadania, przychody, płatności i spotkania pojawiają się zaraz po uruchomieniu aplikacji.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53687786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A04097F-03A1-48CA-B7DA-111EC7926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4D9F439-C382-4E25-9CDC-AC6B38638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A99C18A-2D5D-44A4-9755-A0408E167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35B76B3-4BFF-4697-80EF-4AE045BFD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Twoje codzienne przewaga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238E526-0DF2-49DA-ADA1-CD7B27540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Pulpit nawigacyjny oszczędza czas, ponieważ ważne informacje nie muszą być już znalezione w różnych miejscach.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BBAC883-53AE-4C7A-AA1C-889855B8C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właściciele mogą natychmiast sprawdzić, które zadania są otwarte, a które zostały opłacone.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Zaległe należności są identyfikowane wcześnie - zanim przepływy pieniężne staną się problemem.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Obecny miesiąc pozostaje przejrzysty.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Spotkania i zadania operacyjne są przeglądane wraz z informacjami finansowymi.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B47A8DE-BD67-4345-B4BF-5667D8ABE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Większa widoczność oznacza mniej pytań, mniej wyszukiwania i szybsze decyzje.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4709673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56F08B6-D986-411F-9FC7-D0F42F049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8B77DEF-704D-489A-9DEC-F2DA35654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F775442-EFAB-473A-8EE5-A6E7A4274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7DDEC77-711E-4A66-9C10-F22A897EC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Punkt wyjścia dla nowych miejsc pracy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2B420C2-0645-4C8E-9A79-EA5FBEACC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Przepływ pracy rozpoczyna się bezpośrednio na ekranie głównym.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87123FD-0905-4D96-9A6A-2A201DB67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od razu twórz nowe miejsca pracy.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Istniejące spotkania i metryki pozostają widoczne.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Ekran główny jest celowo spokojny i niezagracony – ważny zarówno w biurze, jak i z klientami.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38d5e6e8c14cc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FC71B46-8016-4043-A3ED-9B07E6AFF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39AB88FF-03C3-4DC2-9A37-65D559649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Nowa praca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0351066D-B1FE-42C5-AC03-E973140CB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C772AD21-76B3-4BED-BF3A-102E44064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Szybki start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809637FC-2C9B-4BD3-B2DF-4F0935184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1B18EBCB-9A4C-4B7E-9B2E-BFE3F266D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Stworzony do praktyki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22170048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B2D9184-C479-474E-AD34-9768C6181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AE18CBB-04C6-488A-BD30-F072B7175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18244FE-C981-4654-AE03-8D512AD30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BE335A2-5E05-4723-945D-711BEEA4C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Rozdział 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CCA4246-6546-49E2-8101-8D798B58E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profesjonalnie zarządzaj klientami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50EF594-B04E-422E-9B9E-7620AB1C5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Klienci, kontakty, numery telefonów, adresy e-mail i historia pracy stanowią podstawę każdej przeprowadzki.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88288195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C53E0B6-9D73-44BD-887E-9E38CCAE2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4CC293C-54FC-4E5A-B492-7FECF6714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9ED0C59-935C-45E8-A392-487DBFA1C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1047C21-41A7-4254-8BD2-A29314450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Zarządzanie klientami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90F7E9F-F3D3-4051-AA6F-8B1085E22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Wszystkie dane klientów w jednym miejscu - uporządkowane i łatwe do znalezienia.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67C3091-8077-493D-8F9F-8331A8FE6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Klienci są wyświetlani z ich numerem, imieniem, numerem telefonu i historią pracy.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Wyszukiwanie zapewnia szybki dostęp do istniejących kontaktów.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Dane klienta mogą być przekazywane bezpośrednio do zadań, ofert i faktur.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Zapobiega to zduplikowaniu wpisu i utrzymuje dokumenty spójne.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c3228e7575464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A4AC7BFC-D77E-4CCB-89FC-44B04E9D9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7AD141E7-5F07-4CBB-B165-1CD27F89C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Szukaj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022B051B-D04E-4029-83FD-2008D5E07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18BDFE02-EE14-45F2-94EC-227FB8E99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Historia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47067F87-0BB6-43FA-AC89-9854E70BE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51C53FE0-1C80-489F-8CB6-6B1E6F888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Kontakt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5050458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B7E5482-5C5A-4BC3-B4CD-72DAF5F5E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61C7B48-554F-416D-BC7F-7C2CBD13A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7F1A0CD-0CCF-4EA4-971E-D0D07DE5E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4BFD529-25E6-4843-A0DC-7ABDF5306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Od kontaktu do pracy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ACE443B-F2B9-4038-B65A-23CED3375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Dane klienta nie są przechowywane w izolacji; pozostają one związane z pracą.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F1B3535-E738-445A-BC4B-4FA412048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Kontakty, telefon, e-mail i WhatsApp są bezpośrednio dostępne.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Adresy, podłogi, windy, opcje parkowania i trasy są uchwycone w uporządkowany sposób.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Informacje te mogą być później ponownie wykorzystane w arkuszach ofert pracy, ofertach i planowaniu.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552ea045314c6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AB17D8F-A7CB-4DAD-B9F1-7AAB735FC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836C9FC5-478C-45DD-BDF0-D1BE75558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Telefon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0F70F2D7-B2B1-4BF8-8BFC-3ED7CF79F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061D6D5-F59E-4B8A-AF25-5713AF802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E-mail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0F089385-B94B-4F60-A8C6-61809C18C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49227C5-AC54-43B0-92D1-AFA7B6B72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WhatsApp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95356727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3636485-0D55-4421-8580-14274E92F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CA8F559-D2E8-4D95-9154-B56D84ED8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BC93B2B-89AF-43DE-977B-52EEF193A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3B16D8C-DCAC-4258-BC5F-41BA63683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Mniej pytań uzupełniających w biurze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18D08FB-FEB9-483A-84E2-60520EA33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gdy informacje są uporządkowane, pracownicy nie muszą już pytać o szczegóły.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B058DB9-0290-4FA7-AB26-664A8BC3B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Dane kontaktowe klienta i dane dotyczące pracy pozostają udokumentowane razem.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Kontakty i numery telefonów są natychmiast dostępne.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Specjalne notatki o dostępie, windach czy parkingach nie są tracone.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Wszystkie kolejne dokumenty korzystają z tego samego źródła danych.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69F79E8-2654-444D-96AF-4792D66E4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Praca jest tylko tak dobra, jak informacje przechwycone prawidłowo przed przeprowadzką.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7546774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830229E-4DC3-4323-AB5D-8FE059060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D06B3AF-0EA0-42FD-93E9-72008A354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4E23D62-AB2D-417D-B6C8-803834D2B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8FF8061-6416-40BA-B33B-8D09FA1F8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Rozdział 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AEB9DD9-BC43-4510-A4A3-CE24A26A4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8792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Zarządzaj zadaniami od pierwszej wyceny do płatności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069EEAC-7EB5-4A3F-AACF-EE3881DDE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śledzi status każdej pracy i łączy klientów, adresy, ceny, dokumenty i płatności.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63473828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F7F07EE-7728-4082-A3A5-9CAB3819F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3013049-6036-4D5A-97E4-A33C7151B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859F4EC-61AE-4B3E-BDA6-2101CCFED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5162F20-D219-4133-93DB-DD7BAC613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Zarządzanie pracą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14361EE-82CE-4E25-A8CF-FE9F6C944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Praca jest nie tylko przechowywana – jest prowadzona przez cały proces.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D803BCC-E5D7-420B-B485-3110AE958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Statusy, takie jak cytowane, zaplanowane i płatne, sprawiają, że postęp jest widoczny.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Centralnie połączone pozostają dane klienta, adresy, odległość, podłogi, windy i parking.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zapasy zdjęć, ceny i dokumenty są powiązane bezpośrednio z pracą.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To zmniejsza zakłócenia między ankietą, pracą biurową i dniem przeprowadzki.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adbdee947f439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9AF5CA7D-96FF-46CE-BFC0-4683222B4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EFFBCE97-0AA9-48D7-90A1-16CD42544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Status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C2152719-8204-456E-AD05-F924D5FA0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B6B39B2-DD4C-4F8D-BC95-57E75F757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Adresy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FB79FB09-FBBE-4CED-BCD2-2EBD9ED25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EC6E16C-E379-4DC9-980D-94E3661B7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Dokumenty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66233703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9E52430-9D66-4352-9EB6-367D8B572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0C5D60D-ECB3-4065-8006-D16A354D9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5AF44A6-7774-4442-B7B5-FC9110E14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FEA38F7-F042-4C2D-9065-3FCE9AE42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Wprowadzenie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5C7F95E-1CAF-4049-991B-A137F43FB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9692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Jedna platforma dla całej Twojej operacji przeprowadzki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C321D5D-2CF8-45D2-91E1-BBD3A81BA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wykracza daleko poza pojedyncze cechy. Łączy cały przepływ pracy firmy przeprowadzkowej w jednym przejrzystym, mobilnym rozwiązaniu.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523717511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4F3EC44-4080-40F1-8171-B377BA347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1737FDC-C3F6-4A6A-9D09-99E7EE0EE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C3635C6-88E4-4160-84AA-72CAFBA84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A020715-DAB2-411A-A2D4-8AEA239EC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Praca, klient i wykonanie – połączone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B73CE50-F810-4675-8963-421625E75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5486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praca jest centralnym źródłem danych dla wszystkiego, co zostanie później zaplanowane, przeprowadzone i zafakturowane.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7db2fca0e8472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1868407F-2B67-4D79-8B8B-CBB29851C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Kwoty, faktury, dokumenty i planowanie operacyjne pochodzą z pracy.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399878051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9A170EF-BEDA-4C6F-9C57-15EE422A3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31A6C6E-4903-483A-A626-F19F83054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7D8AED7-4EDA-4E8E-BC43-D165CFA86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E195A1C-F5E9-4FB9-9D8E-0E46D68F9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System stanu dla przejrzystych przepływów pracy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1BA3434-94E4-4D71-B10E-E0EC9A053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Każda praca może być zaawansowana w przejrzysty sposób.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2AC91A6-1CFF-40A9-ACF8-B8886C4CB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cytat utworzony i wysłany.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Data zaplanowana.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Personel i pojazdy przydzielone.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Ukończenie udokumentowane.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Faktura utworzona i śledzona płatność.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4C29D31-F9BD-45C3-930A-FECE0DB84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Właściciele i zespoły zawsze widzą, co musi się wydarzyć.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06058421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D8982C6-F5C3-4AF1-8FF4-97F3A875C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525975F-2B49-49CE-8F65-A496242F6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419BD8E-3AD9-4AB8-8499-ACBDFB631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D84FD68-1901-4C6F-A8E3-D7E038CCF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Rozdział 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CAFD404-6414-46BD-8449-73F9A223A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Przechwytywanie pokoi cyfrowo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C33EF0A-80CA-4815-B590-C5C0A0D8A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RoomPlan i LiDAR przekształcić ankietę w uporządkowaną cyfrową podstawę do inwentaryzacji, obliczeń wolumenu i planowania.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71400302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8083C46-3F00-450D-8956-F291437FD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22C7795-30CB-459B-889C-1149A1F0E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5998F90-1EE9-410F-9984-AD9E2E61A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8E79C76-A07A-42E1-A1DF-E16F6EB09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Uchwycić cały pokój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A25282D-DA77-4DE7-8A56-DE91917BB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używa prawdziwych skanów RoomPlan i przechowuje je na stałe z zadaniem.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29c2e734c8493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4160" y="1719072"/>
            <a:ext cx="3138919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4B2BF6A3-8594-45A2-A4C9-59E9D295E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Pokój można później obracać, powiększać i ponownie przeglądać.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914111531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8B0AFC7-D12A-4BFE-BCF6-EAEC5C94E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DB10153-02A6-4DCD-B499-C27ED4372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BAC5C2E-141D-438A-8226-63AFA493B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97EAA96-3490-445A-88C9-9A4860C23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3D - nie tylko zdjęcia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5ED3FA1-E0A5-4A5A-8D3E-DF89EA6AC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Zdjęcie pokazuje jedną perspektywę. Model 3D zachowuje sytuację przestrzenną.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ca93d3315749f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88DA198-C3A8-48F0-94FD-9C609DD36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Funkcje pokoju i meble są udokumentowane w sposób zrozumiały wizualnie.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677843627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8ED116D-47B2-4827-97A7-0400F7076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3D88400-6BEC-4F44-BE54-BD1EDADF1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DF96C43-78B8-4873-BF07-F49561FA2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12DD831-B3AE-4DF2-B3DA-70A4C216B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Zapisz RoomPlan skany z zadaniem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08E1171-2152-4D87-BCC9-D522C77B8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Skanowanie jest czymś więcej niż migawką - staje się częścią dokumentacji pracy.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FE75ECC-5CAB-4E60-A81E-C721A003B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Pokoje można otworzyć później.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Obrót i zoom ułatwiają przygotowanie, nawet tygodnie po przeprowadzeniu ankiety.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pracownicy zyskują lepsze zrozumienie przestrzenne.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Skanowanie można powiązać z listą mebli.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4be5c22b5b41d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56579" y="804672"/>
            <a:ext cx="2460441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D70C4D1F-5201-4802-95B9-C714EE876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39D7FF81-7572-40A4-B85B-25F132581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Lokalne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635C5ED1-5DDD-4C00-A7CA-0D5051714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53ABF107-695A-47F0-8C03-F90C1BAED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Stałe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17F3D1E1-2272-42C8-A5B9-50FA24D54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BC542A57-FB33-4D36-98E3-62D398F5E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model 3D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5888184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DE3C827-0679-4E6E-B9C2-267DA272F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F01DF6D-2660-4014-ACB0-1121D52D1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FF18385-5E1F-4A37-8BB8-74425BDD3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BD5C1CD-0894-4543-B249-4A7456F9C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to co ma znaczenie dla firm przeprowadzkowych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0D7F99C-B88C-4652-A856-F031AB18C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Szczegóły łatwo zapomnieć podczas ankiet. Model 3D zmniejsza tę niepewność.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8DE4829-1F9D-4729-A8AF-BC989FF7B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Pokój pozostaje identyfikowalny, nawet jeśli klient zadaje pytania później.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meble, ściany i konstrukcja pomieszczenia są łatwiejsze do zrozumienia niż na poszczególnych zdjęciach.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Planowanie i kosztorysowanie może opierać się na trwale przechowywanym zapisie.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Nowi pracownicy mogą lepiej zrozumieć pracę bez udziału w ankiecie.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FAD8E11-AB07-42F9-8807-E7ED24347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przestań polegać na szacunkach.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przestań polegać na pamięci.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Dokumentuj cyfrowo.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51544564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D994770-CBC8-4218-9B29-762E2FDE7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8C382C1-E393-4BCC-A0D7-88A51BE0E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0455489-77F4-464A-81C0-8CA3FF1B4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8AC6BD5-403A-4DB0-90DD-60C912CE3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RoomPlan jako zaleta sprzedaży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6CFF8E5-2976-49B1-A019-8BB57322A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klienci mogą zobaczyć, że firma działa w nowoczesny, ustrukturyzowany i profesjonalny sposób.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d6843a70eb46d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AC121BFC-0D97-4334-8F5E-C8CFE287F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Skanowanie 3D sprawia, że ankieta jest wyraźnie bardziej wyrafinowana.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765952887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68ADE9C-C19D-4C3A-B939-192B4B7E0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76BF224-239D-4E36-8411-1495B11CB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1D7A82D-F71E-470F-BC7F-5272151DD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BCB48FE-4314-462C-884A-F9999E8AC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Rozdział 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638ECE4-9F93-443A-940C-CA446FE08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Inwentaryzacja, zdjęcia i objętość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61BEDDA-9B83-437D-8B41-38B0A122C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Badanie tworzy uporządkowane dane: meble, pomieszczenia, ilości, objętość i dokumentację fotograficzną.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194814205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0C8E879-188F-40F5-B4DD-428829630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F34D7E1-F9B4-45AC-94BD-03A4CF0D1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46E07DB-2D90-45B5-8142-1664CF349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7E6FDC5-ABF5-4AFF-9DB4-DCCEABF78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Inwentarz zdjęć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3645467-6D7E-4219-9A68-4BE9506F9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Zdjęcia nie są tylko przechowywane; są one osadzone w kontekście zadania.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765BB5E-7332-48A8-9F69-8C32E5C96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Zdjęcia inwentaryzacji można przechwycić bezpośrednio w ramach zadania.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Szacunki i informacje o objętości pozostają identyfikowalne.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Wizerunki pomagają w zapytaniach, planowaniu i późniejszej dokumentacji.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Aplikacja obsługuje przejście z ankiety wizualnej do listy uporządkowanej.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657829da5443e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0ABBFD1B-9800-490C-A9DB-9DAB3C544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6E0D3386-8452-43C9-8B9D-CD59A70FC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Zdjęcie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D0831CF5-1AA9-4682-9BF3-E387F5DC5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7B9D9CE-0D7E-47F8-927C-857FFEA39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Inwentarz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645373AC-ABD6-4F7A-BBDD-FD31DCF36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ACAE4C7B-4B5F-4B58-94E1-A9362C842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Objętość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12552111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26670C5-0ACD-4EB5-BFAA-2EEA9CE0D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45BD577-F387-47F2-8A19-64F2FE149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7300AB3-EA47-4D30-A164-8F5F354A7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786727C-A7BE-4150-B307-FE3184087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3221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Dlaczego MovePilot Pro powstało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6A8DDDA-7D4B-4D53-9507-09C49A15F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Codzienna rzeczywistość wielu firm przeprowadzkowych jest nadal bardzo rozdrobniona.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319284F-306D-4AA4-9B67-89D259B79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Informacje o klientach są rozproszone w poprzek notatek telefonicznych, WhatsApp, poczty e-mail i arkuszy kalkulacyjnych.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ankiety są często dokumentowane za pomocą list papierowych, zdjęć i szacunków.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 oddzielnych systemach często tworzone są oferty, umowy, faktury i harmonogramowanie.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Każdy duplikat czasu wejścia kosztuje i zwiększa ryzyko błędów.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21584AE-AF74-49AD-AB8B-68371B5E1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robi więcej niż wymiana dokumentów.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Łączy przepływy pracy, które należą do siebie w operacji ruchomej.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64967405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6FC9A48-7600-4478-8AE8-56BFE5DD2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DB4589D-347B-41BA-81A3-F8C6E520C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4815B4D-69F4-4729-812D-87953D120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819DB57-1E5D-4E91-B602-5F4E15BF4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Od pokoju do listy mebli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6DB8E3D-B254-4C8D-8CDB-1430FEC3D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łączy przechwytywanie przestrzenne z określonymi danymi o zadaniach.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6C1023B-2574-4631-BC1A-337D73FFC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Zidentyfikowane meble można przenieść do listy zapasów.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zapasy, pokój i praca pozostają razem udokumentowane.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dane mogą być ponownie wykorzystane do obliczeń wolumenu, cen i planowania.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Zmniejsza to ręczne prace kontrolne po przeprowadzeniu ankiety.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8BC4514-DCCB-491E-A09E-6A68E5B33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Skanowanie nie jest po prostu odłożone.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kontynuuje pracę.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66630869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11A84FE-9EC2-45C1-B8C9-5A4E42AB4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4DEFFE8-3CA7-4A06-A4A4-7EAC2B7E0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98E243F-69EE-4ACF-9378-96FEC0EAC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76C26B2-5E02-4803-9398-E5746BCC0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Automatyczne obliczanie głośności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51AD489-76D1-4554-9899-35EBC82F2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Aplikacja obsługuje uporządkowane obliczanie ruchomego wolumenu.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4EBDC44-1B33-4297-8150-5CE10A086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Listy mebli i zapasów mogą wykorzystywać predefiniowane wartości wolumenu.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wzrom staje się podstawą cen, planowania pojazdów i potrzeb magazynowania.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Szacunki stają się bardziej przejrzyste i mniej zależne od odręcznych notatek.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Obsługuje to dokładniejsze cytaty i lepsze przygotowanie.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f10da4b4f549c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53DC8899-3F27-43C1-A9CB-91734AC3B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87FB31E6-CB48-4569-8ADE-C59ABDE70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m³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435FD489-0346-4E97-835A-08E995721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1226658-5004-4373-90AD-E4EB5A966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Inwentarz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2DCACB7C-C168-479B-80A2-76A510A16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298051C-D066-4594-AA84-E385125E0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Planowanie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682280713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E92C24D-0C64-4BF7-995A-9338E134A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D0CC535-F991-4A43-8454-18DFB7C49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D8553C8-FB48-4141-909C-102ACB6EF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E86D22A-3806-4CB4-B32B-1170CAE97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Rozdział 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971A1FA-7987-4CE0-9D6A-9EB765D31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Oblicz ceny inteligentnie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AFD08E4-050F-4674-84A0-6AE37103B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łączy stawki godzinowe, opłaty ryczałtowe, przebieg, odległość przenoszenia, minimalne opłaty i indywidualne profile cenowe.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628212045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067FBDC-8A3C-4182-A9B4-C1467417F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5216D35-35A9-41AD-8F86-B2C52A82B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06C34F6-A55B-4D7F-9F3C-C703A3AB7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66A56C0-CE60-4BAE-AE02-BEF17DC2F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Fundamenty cenowe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68303AC-F17C-4C43-AC53-850876C02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Firmy mogą skonfigurować własną logikę obliczeniową.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725A5EF-FB3B-497B-8FCD-FF9F5C7A9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stawki godzinowe dla osób przeprowadzających się, pojazdów i prac montażowych.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Opłaty ryczałtowe, takie jak opłaty bazowe pojazdu, ceny minimalne lub zgłoszenia celne.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stawki za przebieg i dopłaty za odległość.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Podstawowe, standardowe i Premium profile dla różnych marż lub typów klientów.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62361b0a8249a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911DBE6-384A-45C1-AAE3-2737EE137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A74EB51-E26E-41D3-A826-F3DEED97F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Godziny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F7CF1A6F-9FAE-48B4-B3CB-FAFEF559B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83C2825-0FBE-454B-9EB0-203991FC5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Przebieg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2F50E036-47B0-41FE-9B18-89A511C4A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53654947-477D-471A-B1E2-530222814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Opłaty ryczałtowe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128515693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2849305-7722-4734-BFF8-F7C96886B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B33C554-B183-4567-9F95-D35D8DC18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4FE2D63-8939-4CAA-8B8E-13C254C2A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C65839A-A1AC-49A9-82C4-20C1B6926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Profile cenowe zamiast uniwersalnych obliczeń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94347A9-AC38-498B-B8B2-37A1648BF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Każda praca jest inna – dlatego ceny muszą pozostać elastyczne.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F5E0262-E71D-462B-B786-08BCAA270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Małe miejsca pracy w transporcie różnią się od ruchów korporacyjnych.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Klienci prywatni, klienci biznesowi i specjalne prace wymagają różnych obliczeń.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Przenoszenie odległości, podłogi, przebieg, wymagania dotyczące pojazdów i dodatkowe usługi bezpośrednio wpływają na cenę.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pomaga uwzględnić te czynniki systematycznie.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A997E0F-AE0D-4428-AF12-5A218843B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indywidualna logika cenowa sprawia, że wyceny są bardziej spójne i przejrzyste.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634331763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5D908E3-794A-4571-B52F-CB9DB5FD0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0C848C4-60AD-4268-8CE9-AFBE35704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F61D82B-EABA-4E15-9EE1-CB569EB30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67CC1F6-30A5-45EE-814D-8B33FF19D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Przykładowe obliczenia zobacz natychmiast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4BEE842-C952-4084-AAF1-AE6D33E23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natychmiast pokazuje efekt skonfigurowanych cen.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169a5ae297485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FF2DA453-19F8-47BD-BDD4-5843CCA82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 kwotowań, faktur i podsumowań finansowych stosuje się logikę obliczeniową.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134700359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3F733E5-FFD4-437B-A3B3-7DF974FF8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081FE87-76CF-45A7-8F40-4F7EED7EB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354CDDB-59FF-4F9D-8462-B8A2185D0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6188DBF-703B-4132-A0CB-610B0D5AE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rozdział 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4D7085C-429F-4AD0-8134-87300A8C6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Wyceny, faktury i dokumenty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F97DCBD-2420-43F4-821C-98191B7A1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Przechwytywane dane stają się profesjonalną dokumentacją w Twoim własnym projekcie firmy.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68652181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580C3BF-C25F-48EF-82EB-DC02F44AA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86C3D67-7A45-4146-930B-59769A188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CCF89C5-ED2F-412A-8220-E813AE974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8E3AE03-3B17-4885-B30A-AD4FAD157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dokumenty wygenerowane z pracy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4689439-400A-4CFB-803C-4771424D0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z istniejących danych o zadaniach tworzone są wyceny, faktury i dokumenty umów.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8B921B0-5E9E-4600-BF01-D1D05AD5F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Dane klienta, adresy, ceny i usługi są przekazywane automatycznie.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zmniejszyć ręczną pracę biurową.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Dokumenty mogą zawierać logo firmy i niestandardowe szczegóły.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Praca pozostaje powiązana ze wszystkimi jej dokumentami.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1b64c9f55849c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846278F-19C2-49BC-B0F2-4AD00BDA5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B4E34443-CF8F-4942-A030-881F46F0C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Cytat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1C9E183C-67F2-4B61-A6C6-55767F747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45180C2-7096-4524-A11E-F56B29E6A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Faktura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1A8F93BE-433C-491F-966A-A7C3C0DF5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E1DAE4C-0F29-4D58-B1AE-964DC6605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PDF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694100502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17E04C5-B408-4352-BA38-6D9E4AA44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EDBCB0B-9571-493C-A421-CCE641199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0A7039B-0F58-4261-A8E4-A3B4050F4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FD14D81-99EB-4EB0-A859-A238FECF7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Profesjonalne doświadczenie klienta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0F2ABBA-887A-418D-86EA-C0583BAEB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Wycena to coś więcej niż cena – to pierwsze wrażenie klienta o firmie.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1C402B4-B7AD-4374-A54A-ED91E5957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Spójne PDFs wyglądają bardziej profesjonalnie niż ręcznie tworzone dokumenty.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Błędy kopiowania i wklejania są zmniejszone.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Wszystkie istotne informacje pochodzą bezpośrednio z pracy.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Klienci otrzymują przejrzystą, uporządkowaną dokumentację.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D0968DB-2AA6-4A2F-B66A-A420D6F77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Cytat cyfrowy sprzedaje więcej niż usługę.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buduje zaufanie.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47316092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BA74493-07A8-4C1C-8420-8DD0DAF7D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58283D2-98F5-44CC-BA61-5D4BC27B0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3B59482-8423-48D9-BDB5-AAA60BF98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6E44506-542B-49A1-84B0-CF28DB8C2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PDF podgląd w ramach przepływu pracy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B9C115E-3D23-47C5-9D71-B3705D91E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przez cały proces pozostają widoczne i możliwe do przejrzenia.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3c4bebb50c49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A026B54B-3503-41C9-81E6-5E3087D7F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 zapoznaj się z nim przed wysłaniem.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15300680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FE2F320-D6E3-4210-8ED8-C22BA2644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A4FF485-720F-4AEF-BEE2-B35951742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6A43990-ADD4-4842-AD31-31237D18C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8F71E65-FEE9-473E-860D-CFD1ED857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D8D774E-B39C-4AA7-A044-EA042213C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264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Opracowany przez poruszającego się profesjonalistę – a nie przez firmę programistyczną, która rozumie poruszanie się tylko w teorii.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DDFCEDE-1C5E-4BBA-AF34-B953130F2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to tło robi decydującą różnicę: każda funkcja opiera się na rzeczywistych wymaganiach rzeczywistych przepływów pracy.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312382038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1729AFB-94F6-4CAA-90DC-E71F31652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174ADB7-4E9F-4BCD-BEC3-4F22C91E7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9E33AE5-3D43-4BFF-949A-D65C578B7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684C422-04DA-4E93-BD68-86071B38E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rozdział 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04037E4-492E-4834-80EA-7CE7EF60E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Kontrakty, które pasują do Twojej firmy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E9E92E8-2336-4957-9F47-9CCFC7C31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Każda firma przeprowadzkowa korzysta z własnych umów. MovePilot Pro nie zmusza nikogo do sztywnych wzorów umów.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4583709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A222C61-379F-4F12-8B32-0EC83F52A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4115CC5-06BC-4B45-8ED1-AE2FEB7AB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D73AEDA-7E4C-48A5-B1BD-BA004BA15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4040FC8-6195-4216-8047-19F669212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Niestandardowe moduły kontraktowe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E64DA3F-1CDE-454B-8A7A-E6D8B0C48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Firmy mogą definiować własne umowy i sformułowania.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3FBFC7E-DA03-4E84-B12D-5B063C8AA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Każda firma może tworzyć własne sekcje kontraktowe.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Tekst można pisać swobodnie i dostosowywać do firmowego sposobu pracy.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Porządek i treść mogą być skonstruowane tak, aby pasowały do biznesu.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rezultatem jest umowa, która nie wygląda jak ogólny szablon.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F438C80-16CF-45D7-8C57-6FC977F7C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oprogramowanie nie definiuje umowy.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, twoja firma tak robi.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113843569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21DBF20-AF7F-4016-A9E5-640FB94A4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BED53AC-1D41-4968-B457-5B7EBB3A1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1AB733F-71F5-40BD-87EB-42F06C4AD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A943AB6-3844-48E3-8882-353D0D3BC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Funkcja gwiazdki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453FD48-E644-4716-A38A-999430D7B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Szczególny szczegół: notatki mogą automatycznie wyświetlać się jako drobny druk w umowie.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C2C8E38-B21C-44EF-8A7E-5DA65E785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Opcjonalną dodatkową notatkę można przechowywać dla każdego przedmiotu umowy.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gdy funkcja gwiazdki jest włączona, notatka automatycznie pojawia się jako przypis na dole umowy.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Umowa główna pozostaje jasna, podczas gdy noty prawne lub operacyjne są odpowiednio udokumentowane.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To eliminuje ręczną PDF edycję i tworzy więcej profesjonalnych dokumentów kontraktowych.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D3EC1F1-7E17-435A-A6D6-7D3BB7389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Wyczyść umowę powyżej.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Dodatkowe uwagi poniżej.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Automatycznie.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5264752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AB862E9-7BFC-421A-8542-188E05FD5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2310F9B-8F88-4957-8D6B-3A4E14B61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9E74CCD-DBFE-4B04-9E97-75CCFD99D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3F4EDE9-8C50-4FB1-8832-70F1A4DDE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dlaczego ta logika kontraktu jest tak potężna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133D1E9-6396-4762-B351-31FDA7B0A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Wiele firm potrzebuje elastyczności bez ręcznego przebudowy każdego dokumentu.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4A56A83-10AD-40AE-BB6D-4C5F55BC1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my niestandardowe warunki mogą być zintegrowane.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Specjalne zasady dotyczące parkowania, noszenia na odległość, kuchni, montażu lub usług dodatkowych pozostają wyraźnie udokumentowane.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Treść kontraktu wydaje się indywidualna, zachowując spójne formatowanie.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Podpis cyfrowy może zakończyć proces.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D6B56C2-CB44-471D-8DB9-939EFA537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to jest coś więcej niż stworzenie kontraktu - jest to konfigurowalny silnik kontraktowy dla firm przeprowadzkowych.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91203966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DC75392-3FA0-4F4B-8964-51D51C95F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DB75FBF-F171-4D9D-B3DF-3645C3EA3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8E26434-6A6F-43BA-89A0-9329F6134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741FA70-BB80-4A7D-9AC2-8C3AA6AEE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Rozdział 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20CDC1A-1809-405F-B926-8A5311ECB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Planuj pracowników i załogi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162AB47-EB3E-4D5D-9474-5D6200917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Aplikacja może tworzyć profile pracowników, rozważać dostępność i łączyć zadania z personelem.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314144160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5B3A586-5983-47B9-893D-20AC03A62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8C31801-34E1-47AD-9EFB-F09663EE3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621812B-57C4-4DB2-8415-0454C45A0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D687BA4-BD86-433E-8EC3-3EF65A6B6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zarządzanie pracownikami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4CBE398-44FC-41B7-ABBF-5B30504EF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wspiera planowanie operacyjne zespołów.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B748196-3AFE-48D6-B5CE-494E3DCA4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Pracownicy mogą być tworzone w aplikacji.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Role takie jak kierowca, kierowca lub monter można rozważyć w planowaniu.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Aplikacja pokazuje, ilu pracowników jest dostępnych przez dany okres.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Pracownicy mogą być przydzieleni do pracy i codziennych harmonogramów.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590474F-1AE2-48A3-A3E6-2A24CE490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Właściciele widzą więcej niż praca.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widzą też, kto może to przeprowadzić.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0706086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2C61729-1B6A-4747-A982-3DF28A3B1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1E4FBAE-3FE9-4342-8CC3-C586A5A36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BDE78B4-0D8F-4A96-9E53-3ABA9FA75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9DFAA8B-0AC7-4690-8B74-D89B228F5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Codzienny harmonogram i personel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6F449AC-6F09-4D41-8EF4-C59E1B56F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Codzienne planowanie łączy spotkania z zasobami.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8484DEC-0729-4D7B-814A-58DEB26AB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dziś, jutro i tydzień są szybko dostępne.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Aplikacja pokazuje zadania, wymagania kadrowe i dostępne osoby przenoszące.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Listy kontrolne pomagają drużynie się przygotować.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Dzień ruchu staje się bardziej przewidywalny i mniej zależny od rozproszonych informacji.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57b7c6f9924fd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FF85BE9C-3C27-4879-BE83-41262E115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E4D078B5-4C61-455A-8B29-822AB9086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Dzisiaj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C570BC58-90D5-48AE-AF09-88C058C92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A8FCB104-C59C-432B-8375-A699D201F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jutro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AB1BF49A-10F8-42A5-A88B-166103233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52CF0137-E871-45EE-846E-FB8C9251A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tydzień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556621713"/>
      </p:ext>
    </p:extLst>
  </p:cSld>
</p:sld>
</file>

<file path=ppt/slides/slide4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009C6D5-CF3E-442A-9B81-03BD3A1B1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396EEA1-7677-4D18-A560-D5222EA77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B492FEC-F0EF-4EAE-A6C0-F3F98A4C7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48EE926-E603-48EE-8273-0BDE88973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Pracownicy widzą, co się liczy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F7F5700-75CC-43FB-B87A-0F799ED46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5836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Codzienny harmonogram pomaga przygotować zadania i zapewnia, że powtarzające się zadania nie zostaną zapomniane.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8ef4ec46ec463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F5A147B0-65C1-4200-ADDE-C407CEBB0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Listy kontrolne uzupełniają przepływ pracy operacyjnej.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408811794"/>
      </p:ext>
    </p:extLst>
  </p:cSld>
</p:sld>
</file>

<file path=ppt/slides/slide4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9906301-454C-41A9-987C-23C135C20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97D500E-FD59-448B-8FE0-C976A5933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9CDEEBE-8153-4DA1-A6A2-6F4284A3C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2890974-7F58-467F-A02E-04C751BF1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Rozdział 10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75D4DB1-1E6A-4BB5-919D-CF625BA73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Inteligentnie zarządzaj swoją flotą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45ACCB1-74B0-4225-8BD7-87568D61B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Pojazdy są krytycznym zasobem. MovePilot Pro pomaga śledzić dostępność, przydziały i daty ważności.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920323955"/>
      </p:ext>
    </p:extLst>
  </p:cSld>
</p:sld>
</file>

<file path=ppt/slides/slide4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9CAA917-2C63-467F-91F7-788204D60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9D9A53B-9FCF-40DB-BD94-5FA04611E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B48DF71-300A-4066-AD39-CE3011CC1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EAB3DFC-0EA9-4C29-A68F-B443F79FC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Zarządzanie flotą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5F682A4-309C-41BD-A622-2CC5DBE3A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Aplikacja rejestruje samochody dostawcze, ciężarówki, przyczepy i inne pojazdy w uporządkowany sposób.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4C8ACE8-82C2-4768-8DD6-2A8F0C7A3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Pojazdy mogą być tworzone z numerem rejestracyjnym, typem i statusem eksploatacji.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 trakcie planowania rozważana jest dostępność.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Pojazdy mogą być przypisane do pracy.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Podwójne rezerwacje i niejasna dostępność są łatwiejsze do uniknięcia.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E7AA881-D20D-4008-B58A-168BD5E7F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Przeprowadzkę można zaplanować tylko wtedy, gdy personel i pojemność pojazdu są wyrównane.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7555027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C1E5D72-71FD-430C-9663-176DE5F7C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ED39444-A2B3-4CEB-8E4A-35F45A882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0C2EC50-96B0-4323-86B6-65FECBEBC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F7269C5-8610-48B1-A3BA-AE0BFBDAE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Praca składa się z wielu małych kroków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F25D775-5165-4C0F-8DD0-327272F9C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wspiera cały cykl życia pracy przeprowadzki.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8252E833-9CCA-41DB-9D85-DAE63F542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E1FBB83-FAC3-41F1-A77D-1ED0BFEFE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Zapytanie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37FD909F-C6C9-4825-8A8A-8A9B87EB5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62DD78D2-5A2C-46BC-BD96-222227BE7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FD2DFDA4-105E-4D44-9D83-7C80FD1D8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Klient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E2295D62-E2A0-4662-9563-C19D00A69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ABDB9492-8EBA-4E4C-BCE0-12F4648E8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99D75E01-8D3F-472B-8C37-114335EAB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ankieta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E31A56BD-BA45-4FE3-B886-F298C0969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4D835761-A1ED-45D7-BB72-FAFDFAD1C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CFA3131E-C7B1-40D3-9E2B-FA6D1D9E8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1C0FD5C4-C957-4F48-A4CF-DCD35E88D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136A3B23-7BED-4E68-B65B-E4765D3BE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9A8AB04A-0857-43DB-B1E0-94A871C2D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Inwentarz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9910D688-B3D5-4E37-903D-61BC13110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99FBF5F1-6C5D-4FF1-9213-D93DA8543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Objętość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BF8B4AB7-F4B1-4BEC-8D3C-40E96A3DD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4F276783-F012-46C3-A03E-D839DC78A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0A7BEF60-4408-43F9-A86D-AC5523296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Cena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A62BA70E-C4A2-4222-977A-71BD07FC9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45960B33-0582-431D-A01E-5D2B460E4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3FE472BE-94BA-4914-918D-55B0B9443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Cytat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751404F1-3725-4A21-AC34-2D26AEE18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DEBBC264-103F-4495-BCF7-237CCC11B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34D37CEF-F3D8-4CED-8D02-D0A32330D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kontrakt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6104929B-B167-4879-BBAA-ACD06DA2A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95452509-81FE-4C99-AEA6-E289C26E5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401A0FBB-2BCA-4CAB-BEBA-36BFD45E8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Podpis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7E211EEA-4134-4EA1-82D5-360F0A0E7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58DEF7FF-ABB3-4195-BDB0-2B627EAEF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Harmonogram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7942BC72-342D-4386-AF82-867BE6459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5491836F-8A06-40E4-ADCF-15352D85C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2A84AC63-81DE-4E8C-A00B-40BABE602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personel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9501AA91-F9F6-4474-92FA-0DD80CE3D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50769619-9932-4BF8-91B0-91E4503B4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15B47CA7-ABEE-401C-B041-019CF93EE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Flota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4679BBF6-2F7E-41E1-B716-4397CE316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8A6E400D-3EB2-4690-8ED1-AAB48EB46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622909E9-31EA-47F2-92AA-648176EFF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Arkusz pracy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A084E65F-8E25-4D27-BC39-519ECE66B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18EF429A-A3D4-4670-9FFE-072D53639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8C91D104-1F39-4FC6-8A24-17A09EC2B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Przesuń</a:t>
            </a:r>
            <a:endParaRPr sz="850"/>
          </a:p>
        </p:txBody>
      </p:sp>
      <p:sp>
        <p:nvSpPr>
          <p:cNvPr id="49" name="Shape 47">
            <a:extLst xmlns:a="http://schemas.openxmlformats.org/drawingml/2006/main">
              <a:ext uri="{FF2B5EF4-FFF2-40B4-BE49-F238E27FC236}">
                <a16:creationId xmlns:a16="http://schemas.microsoft.com/office/drawing/2014/main" id="{AF72AD37-2FBE-4B6A-BE5C-C2D388ECC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FFA25647-B836-4760-82F7-093B94C23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Przechowywanie</a:t>
            </a:r>
            <a:endParaRPr sz="850"/>
          </a:p>
        </p:txBody>
      </p:sp>
      <p:sp>
        <p:nvSpPr>
          <p:cNvPr id="51" name="Shape 49">
            <a:extLst xmlns:a="http://schemas.openxmlformats.org/drawingml/2006/main">
              <a:ext uri="{FF2B5EF4-FFF2-40B4-BE49-F238E27FC236}">
                <a16:creationId xmlns:a16="http://schemas.microsoft.com/office/drawing/2014/main" id="{D6710B95-D562-47D2-90F8-E79BDF642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2" name="Shape 50">
            <a:extLst xmlns:a="http://schemas.openxmlformats.org/drawingml/2006/main">
              <a:ext uri="{FF2B5EF4-FFF2-40B4-BE49-F238E27FC236}">
                <a16:creationId xmlns:a16="http://schemas.microsoft.com/office/drawing/2014/main" id="{9B897C8B-10DB-4DFB-958B-605C033DA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3B4D3E65-2C11-40DB-8612-444E47900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Faktura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09BA297C-4A64-495C-BDD9-5415A2427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5" name="Shape 53">
            <a:extLst xmlns:a="http://schemas.openxmlformats.org/drawingml/2006/main">
              <a:ext uri="{FF2B5EF4-FFF2-40B4-BE49-F238E27FC236}">
                <a16:creationId xmlns:a16="http://schemas.microsoft.com/office/drawing/2014/main" id="{C3187331-7A13-47DA-AD1B-CFC272B5E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DC1BB12C-45E7-494C-B31D-382698375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Finanse</a:t>
            </a:r>
            <a:endParaRPr sz="850"/>
          </a:p>
        </p:txBody>
      </p:sp>
      <p:sp>
        <p:nvSpPr>
          <p:cNvPr id="57" name="Shape 55">
            <a:extLst xmlns:a="http://schemas.openxmlformats.org/drawingml/2006/main">
              <a:ext uri="{FF2B5EF4-FFF2-40B4-BE49-F238E27FC236}">
                <a16:creationId xmlns:a16="http://schemas.microsoft.com/office/drawing/2014/main" id="{E91B9B1C-BBFE-4D3E-B002-8DED6470F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5509A248-903F-46F0-8390-CE2E68DDD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9969A9D9-AFC1-4DFA-A8F7-96B46A6CC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Podatki</a:t>
            </a:r>
            <a:endParaRPr sz="850"/>
          </a:p>
        </p:txBody>
      </p:sp>
      <p:sp>
        <p:nvSpPr>
          <p:cNvPr id="60" name="Shape 58">
            <a:extLst xmlns:a="http://schemas.openxmlformats.org/drawingml/2006/main">
              <a:ext uri="{FF2B5EF4-FFF2-40B4-BE49-F238E27FC236}">
                <a16:creationId xmlns:a16="http://schemas.microsoft.com/office/drawing/2014/main" id="{33770439-5542-469E-9453-7C6F680A0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61" name="Shape 59">
            <a:extLst xmlns:a="http://schemas.openxmlformats.org/drawingml/2006/main">
              <a:ext uri="{FF2B5EF4-FFF2-40B4-BE49-F238E27FC236}">
                <a16:creationId xmlns:a16="http://schemas.microsoft.com/office/drawing/2014/main" id="{BA5043B0-D290-4A2B-9C8C-C4D8079C2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CCEAA376-3669-4C91-86E4-73E0BDA5E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Przegląd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741591482"/>
      </p:ext>
    </p:extLst>
  </p:cSld>
</p:sld>
</file>

<file path=ppt/slides/slide5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9F84290-6258-4361-9592-6023FE28F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2340E43-EDC5-4926-9B35-45B78E7A4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F6701EE-4D3A-43BB-9BB9-E73276014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BC85993-8828-4A71-84B4-838C3507D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Wyczuć inspekcje i terminy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F062935-3BDC-437E-9322-C673568A0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Szczególnie ważna funkcja w świecie rzeczywistym: aplikacja może pokazać, kiedy wygaśnie kontrola pojazdu.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48CD29C-11E1-4169-A35D-FBFA17F05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Daty ważności, takie jak inspekcje pojazdów, mogą być przechowywane w rejestrze floty.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właściciele mogą wcześnie określić, które pojazdy wkrótce będą wymagały kontroli.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Zmniejsza to ryzyko, że pojazd stanie się niedostępny w krótkim czasie.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Widoczność ta jest szczególnie cenna dla małych flot.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893C30D-927D-41E9-974E-5F79CD1D4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Więcej niż zarządzanie pojazdami.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Chroń gotowość operacyjną.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6514923"/>
      </p:ext>
    </p:extLst>
  </p:cSld>
</p:sld>
</file>

<file path=ppt/slides/slide5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144048C-9635-4108-9A3A-E32207C3C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46B353E-46A1-4A07-929C-24CB776FC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F6F9320-B6E0-4A6E-95D2-04B2312B8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7538AE6-6272-43CF-8A28-F2538359D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Flota + personel + praca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FBEBF9B-F727-4361-97E8-2E0F40DA6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Siła polega na łączeniu danych.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56F4AB1-449E-4689-8FFB-7405E19A6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Praca wymaga zespołu, pojazdu i daty.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łączy te informacje.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Właściciele mogą szybciej sprawdzić, czy planowana praca jest realistyczna z dostępnymi zasobami.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To tworzy prawdziwy fundament planowania operacyjnego – nie tylko listę pojazdów.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B3B9951-7EDB-482C-88C5-A356C4B8B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planowanie zasobów staje się integralną częścią workflow.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46668718"/>
      </p:ext>
    </p:extLst>
  </p:cSld>
</p:sld>
</file>

<file path=ppt/slides/slide5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EAA5EFC-279B-4D80-875B-F7302A8ED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C4145D3-954D-408F-AB4E-6BDC0DE76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100B1A0-3D3B-4D12-874C-F1B0392E4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FA87D29-3125-4DF0-9C57-8FBF9112A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Rozdział 11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6092DDA-FAEF-4582-8F6A-D73B20129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arkusze pracy i dzień przeprowadzki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BB650A1-9BC5-4488-9A05-7B54DBC0D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Pracownicy potrzebują jasnych informacji. MovePilot Pro może wygenerować szczegółową dokumentację pracy jako PDF.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40885543"/>
      </p:ext>
    </p:extLst>
  </p:cSld>
</p:sld>
</file>

<file path=ppt/slides/slide5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2BF9D7B-3271-4CF0-B57F-C28EEA416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51537EC-E116-44E7-A7BA-38E425491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8D9BAC3-C226-4498-8241-ECF2E4FA4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0DD3BB7-1C9C-407F-AA8C-EC4D0BFA2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7983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Arkusze pracy dla pracowników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97AE68B-27C0-4384-9CA7-F6E4EBCD5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Nie tylko adres – wszystkie istotne informacje potrzebne do wykonania zadania.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6AF2D12-65A6-4FA2-8DB8-85F3B617F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Klient i osoba kontaktowa.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Numer telefonu, e-mail i kanały kontaktowe.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Adresy odbioru i miejsca docelowego z podłogą, windą, parkingiem i trasą.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Data, szczegóły przydziału, personel, pojazdy i ważne notatki.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Inwentaryzacja, zdjęcia i dodatkowe informacje mogą wspierać przygotowanie.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88C252C-D90A-4BF6-94D1-90B201012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Mniej pytań.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lepsze przygotowanie.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Płynniejszy dzień ruchu.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01046690"/>
      </p:ext>
    </p:extLst>
  </p:cSld>
</p:sld>
</file>

<file path=ppt/slides/slide5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B899555-8A66-4DC6-A352-892AC6627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1FD786A-8999-49F0-AA53-C212CA36D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B487202-6AB3-4AEF-B3FC-E5F664057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7DB188E-0096-43B3-B134-0D5EAFAC9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Codzienne listy kontrolne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966FB2D-B1A9-466D-8FF7-15C386989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przygotowanie staje się powtarzalne i kontrolowane.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53FA5CA-9FF1-443C-BA23-C991A0DDA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Sprawdź pojazdy, koce i narzędzia.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Potwierdź z klientami telefonicznie lub WhatsApp.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Sprawdź opcje parkowania i podłogi.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Zawiera dokumenty celne dotyczące transgranicznej pracy.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87a0d455e6456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2DE7724C-94FC-4FD7-ADEF-EF4F4641E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6CC6E6B-8D61-4F52-BCC4-55FDF2E17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Lista kontrolna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C25A5753-B639-4AD0-91C9-8240A8F78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F94A243-D4DB-47DD-9795-35096DC77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Przygotowanie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C7484A02-E6E4-4E9C-91FC-54CDA6232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ECDD6646-8AE0-4C58-9404-BB8EED9FA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zespół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224690201"/>
      </p:ext>
    </p:extLst>
  </p:cSld>
</p:sld>
</file>

<file path=ppt/slides/slide5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333777D-DBF2-4524-BC14-06B4BEA1F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7BD9965-710C-4B18-979D-139103253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48F9AE0-0252-4720-BE9B-CF3305E96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B558985-1073-485A-B129-376FF20DF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dlaczego to ma znaczenie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5F6071B-8955-41EB-8577-272BCFF3D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Dzień przeprowadzki decyduje o zadowoleniu i rentowności klienta.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9E338A1-A92E-4993-ABB1-0E7AEBC58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Brak informacji powoduje opóźnienia.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Niejasne obowiązki prowadzą do pytań.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Niepełne przygotowanie może zwiększyć koszty.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Ustrukturyzowany arkusz pracy pomaga chronić jakość usług.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61FE7DA-CD29-462F-9B0A-18C0891F1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Dobre planowanie chroni marże, czas i doświadczenie klienta.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925421818"/>
      </p:ext>
    </p:extLst>
  </p:cSld>
</p:sld>
</file>

<file path=ppt/slides/slide5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316C0BB-E5DB-4E69-AC76-9B2CE6FF0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52C68AC-2B55-494F-B69A-C3F033B6E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F9F6A60-EEE3-435C-BC4B-15C7445CD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4389971-B14B-486F-9CEC-540343C58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Rozdział 12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FFD9906-FAD5-4F21-A351-19821A028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Etykiety pudełkowe i przegląd QR kody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8D26283-6EFD-45EE-9644-055018844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obejmuje nawet szczegóły po przeprowadzce: etykiety pudełkowe z pracą, pokojem, zawartością, priorytetem, logo i kodem QR.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578181831"/>
      </p:ext>
    </p:extLst>
  </p:cSld>
</p:sld>
</file>

<file path=ppt/slides/slide5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C8BD046-11E9-4222-A875-E46865BF2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D901D59-AEA1-48E5-9181-51AD8B5C7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F3CE72E-FC99-481C-8291-942358D04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CA3B2E1-7E3F-4600-B3CD-5A9B36677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Markowe etykiety pudełkowe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C7835FF-65AF-4A72-8EBB-20409EBD8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Etykiety sprawiają, że organizacja jest widoczna - dla klienta, w magazynie i podczas rozpakowywania.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fdfe5276a6470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622886" y="1719072"/>
            <a:ext cx="2961468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5881D5E0-5B19-488D-9E71-308D68D8C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Przykład zawiera szczegóły firmy, numer pudełka, pokój, zawartość, priorytet i sekcję recenzji.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438330733"/>
      </p:ext>
    </p:extLst>
  </p:cSld>
</p:sld>
</file>

<file path=ppt/slides/slide5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D4A048C-3AE4-4895-BBFB-B7B1C048B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9B41888-B735-4B8D-ACE7-DCC356B3F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1358FEC-FEBD-40B1-A68A-FF8B768A5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BFD5678-AA0C-4889-A9FE-30D2F344D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Etykiety pudełkowe jako narzędzie procesowe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68B6911-680C-4C17-AEE0-C76CD21FF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Etykiety są nie tylko atrakcyjne – zapobiegają pomyłkom.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19445AF-BEAD-4167-A43A-2392AC2D0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Każde pudełko można przypisać do pracy.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Podczas załadunku, transportu i rozpakowania pomieszczenia, treści i priorytetu pomocy.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logo firmy wzmacnia profesjonalne wrażenie.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QR kody mogą zawierać linki do recenzji, strony internetowej lub dalszych informacji.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33B41FB-EEFD-4ECF-BCFD-6A99CFF0B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Jedna mała etykieta może jednocześnie wzmocnić organizację, lojalność wobec marki i klientów.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75873531"/>
      </p:ext>
    </p:extLst>
  </p:cSld>
</p:sld>
</file>

<file path=ppt/slides/slide5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4A35A03-B5A7-4F8C-AE00-2C70CA81D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CE65AD9-6362-4FF8-926C-BE571B138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B5A3259-92CC-4906-9E45-4970A3F35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F8446C9-6D97-4F12-B665-F2302692E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QR kody dla recenzji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4F488A9-A77D-416A-A6F8-BFE0FE204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Marketing rozpoczyna się automatycznie po przeprowadzce.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26EF67E-BADE-4380-A127-519B6F906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Kod QR może zawierać linki do Google Reviews, Trustpilot lub własnej strony z recenzjami.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Klienci są zachęcani do pozostawienia recenzji natychmiast po udanym przeprowadzce.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Recenzje budują zaufanie, widoczność i nowe pozyskiwanie klientów.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łączy dokumenty operacyjne z wartością marketingową.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BF1BE5D-F5BF-4E47-84C5-DB2ABB172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Każde pudełko może stać się cichym ambasadorem marki.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9188935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CC57601-3576-4958-905C-DB4BF0F62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1F3AB0F-552C-415C-9555-AC893C5F3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4E1CECC-170E-4A63-AC38-069C469DA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213962A-35FB-48C8-8D92-B91710765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Centralna idea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39D99A5-07CD-4BF3-848C-8BF6E0AFB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wszystko, co należy razem w ruchomej operacji, powinno również współpracować w jednej aplikacji.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83DFDEC-DD2A-4CE6-8DEA-91DE611D1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Klienci, adresy, kontakty i historia pozostają w kontakcie.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dane z badań wpływają bezpośrednio na obliczenia inwentaryzacji, wolumenu i cen.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 miejscami pracy są powiązane z personelem, pojazdami, dokumentami i miejscami przechowywania.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Zakończenie, fakturowanie, finanse i podsumowania podatkowe zamykają proces.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02AD611-5631-4132-9E5B-E266F2D52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wprowadź raz.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wszędzie korzystać.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Dokumentować profesjonalnie.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39060829"/>
      </p:ext>
    </p:extLst>
  </p:cSld>
</p:sld>
</file>

<file path=ppt/slides/slide6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3EADCF2-3D11-44E8-A2E8-6E6654E48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B306ECC-4DB4-4FD4-B6F3-5CCE4062C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9E168D0-CB46-46F6-BB11-361E20B75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1AF0D4F-9A92-4267-B8AA-EAB3C9DE0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Rozdział 13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915D8F9-80D9-4E51-9DFA-30E7D9E2C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zarządzanie magazynami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59CD69B-C386-4F40-8815-05A5007B2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Wiele firm przeprowadzkowych przechowuje meble, pudełka lub zapisy. MovePilot Pro może zarządzać tymi przedmiotami w uporządkowany sposób.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48114797"/>
      </p:ext>
    </p:extLst>
  </p:cSld>
</p:sld>
</file>

<file path=ppt/slides/slide6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C411C95-BBF0-4BF4-B1F7-E412E5C18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F36A57C-8AE6-4685-AD44-449F57060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76E3D57-9C6D-4707-ABE4-FB406BC16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7AD50E3-BEF8-4F74-897E-3A0B498AB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Przegląd przechowywania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1865FD4-8783-4AAF-83A1-BB70D1EB6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Przechowywane przedmioty pozostają powiązane z klientem, objętością i lokalizacją.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A8BC526-C5D9-481B-BA80-F3893DD58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Aktywne i wydane przedmioty można przeglądać oddzielnie.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Widoczna jest objętość i liczba przechowywanych elementów.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referencje klientów i lokalizacji ułatwiają znalezienie przedmiotów.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Rezerwacje i statusy wspierają planowanie.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936e72fbd74b0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4AB42BDD-A8A9-494C-AA64-87C81394F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5201265D-4C86-4AEA-939B-DE6604529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Aktywny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30F78A8E-79E1-4862-8A4D-8BE3A2332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17C6291-6E10-4284-9760-22D5652C0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Objętość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6769420C-356C-4D87-AC5A-D3CA74F3D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54532433-52CC-49A1-A782-FF63C7F01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Lokalizacja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57975242"/>
      </p:ext>
    </p:extLst>
  </p:cSld>
</p:sld>
</file>

<file path=ppt/slides/slide6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ED73173-3B77-4D39-8FA5-DBCD9CA38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AA0E20F-CD0D-4401-A4B0-9DDD8462E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84ABB6C-0B61-40D3-BFD4-C627E1F99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6A7D035-9D65-4F5C-84B2-F7AE132A4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Lokalizacje pamięci masowej - nie pamięć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6CC0E78-C9CD-4374-8321-B156AD3B1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Każdy przedmiot jest zorganizowany według klienta, przedmiotu, lokalizacji przechowywania, objętości i statusu.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baf3865b2c6461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FEDCB56-7128-40A1-BF73-11AA737AC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Przechowywanie jest nie tylko udokumentowane – staje się możliwe do opanowania.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309498584"/>
      </p:ext>
    </p:extLst>
  </p:cSld>
</p:sld>
</file>

<file path=ppt/slides/slide6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F74B805-0851-4B36-8BDD-C235BDFA7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CE74F3A-4F81-4661-89E3-BB78D6EF8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5011394-A498-49D7-8CF9-44BB5CEC5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D8985B7-365A-4FC9-9183-9BA4CAC6D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dlaczego zarządzanie magazynami jest przewagą konkurencyjną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884F9D1-7F14-43A7-8C83-3786C2CD6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wiele małych firm traci czas, ponieważ dane dotyczące przechowywania nie są odpowiednio przechowywane.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9C84345-CB53-4FB9-9555-6244FC090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Przedmioty klienta można znaleźć szybciej.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Objętość wspiera planowanie i rozliczanie pojemności.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Ruchy przechowywania stają się łatwiejsze do śledzenia.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profesjonalne zapisy pamięci masowej budują zaufanie z klientami i partnerami biznesowymi.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81EDD84-3C9A-4CE9-AA34-55B5C3C00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 miarę jak magazynowanie rośnie, struktura staje się niezbędna.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39100637"/>
      </p:ext>
    </p:extLst>
  </p:cSld>
</p:sld>
</file>

<file path=ppt/slides/slide6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83A23C0-B41C-46F0-9A36-C80493EAA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68A8C4C-AA39-4746-A0E0-C8EB2355A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EC5AC63-DB92-41B0-B152-9815F492A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421C976-E861-4793-B5EE-545250DFB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Rozdział 14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9103B40-996A-48F0-90ED-D561626BF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Finanse i przepływy pieniężne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3516866-85F9-4034-AC45-656631852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wspiera nie tylko pracę na miejscu, ale także widoczność przychodów, zaległych należności i wydatków.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903192419"/>
      </p:ext>
    </p:extLst>
  </p:cSld>
</p:sld>
</file>

<file path=ppt/slides/slide6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1263C65-9345-413F-88F4-47B2DB289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20CA118-3553-467A-B69C-D1EF9DD65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7C8409C-17A4-4DAB-BAC8-3ADC7FCCD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E3F7171-D1F7-4B94-BDC4-B2EF272D9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Przegląd finansowy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3843B2A-0915-4197-97E6-10146D469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właściciele mogą zobaczyć dochody, zaległe faktury, wydatki i szacowany zysk.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647F2DA-834B-4517-ADF4-410A5A03B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Płatne przychody i zaległe faktury są pokazywane oddzielnie.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Wydatki i pokwitowania mogą być rejestrowane.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Szacowany zysk, podatek naliczony i przychody są wyświetlane za wybrany okres.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eksport wspiera dalsze przetwarzanie.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da306d96b7443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3ECE270-90AD-44D5-BDA5-B11B8E69D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5DE7DC9B-88FC-49C8-8019-B728B9995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Przychody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45C7A825-BD62-46C7-816C-242BF1025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807E75E-7684-42F2-9F81-A2F0C843C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Wydatki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2567C5DA-CE7F-423D-AC70-070E4DCFB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39ABCFC-1F89-4BAC-B3CE-60B37E662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Eksport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87303544"/>
      </p:ext>
    </p:extLst>
  </p:cSld>
</p:sld>
</file>

<file path=ppt/slides/slide6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9A8B48A-96A6-47D4-9C87-436D9A496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1A20CB4-7BF1-4AAD-ADCA-7297D2E6A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C7CE7D4-4DE2-4D46-AE31-531516A26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C1BDED1-0716-47AD-817D-43952983C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Spraw, aby zaległe faktury były widoczne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E14C03A-636A-4EFA-9806-DFB7327B8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Należności można zarządzać tylko wtedy, gdy są widoczne.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fe9089777d450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FFC883E8-45E5-4C8C-BE5A-5CAACE155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pomaga śledzić płatności i zaległe kwoty.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768429880"/>
      </p:ext>
    </p:extLst>
  </p:cSld>
</p:sld>
</file>

<file path=ppt/slides/slide6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4AA8A1E-D934-424D-9C9B-BC3EB382E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6A1626C-0A21-49C3-8302-E7DB47D63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DBE5D88-32B6-4D11-AB9F-0F3CD9965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010EF07-B00A-445E-BC42-5F8B628AB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Przepływy pieniężne zaczynają się od widoczności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7FFD91E-BFAF-4DB6-BFEC-C736C7216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W szczególności małe firmy przeprowadzkowe potrzebują prostego codziennego przeglądu.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2B3D1E1-346A-4F8D-BB75-A8A3465D4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które faktury są zaległe?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jaki dochód został wypłacony?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jakie wydatki zostały poniesione?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jak rozwija się miesiąc?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które dane należy później przesłać do doradcy podatkowego lub zespołu księgowego?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079921C-26F2-4FA5-8A12-CF39D2CD4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Aplikacja nie zastępuje prowadzenia ksiąg rachunkowych – skuteczniej przygotowuje informacje.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26781132"/>
      </p:ext>
    </p:extLst>
  </p:cSld>
</p:sld>
</file>

<file path=ppt/slides/slide6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865A456-C4BD-442A-9AA5-67DF3567D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F244CD2-18D0-4E41-95A2-7EA71BC7B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C089D08-4869-4193-9802-01ED1853C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7999324-D69A-454D-B1F0-847CBEB86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Rozdział 15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8C1442B-0EF5-49A1-A173-88D5D5419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Podsumowanie podatkowe i eksport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74B774F-AFAC-4015-9245-30FA8447D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Pogląd podatkowy przygotowuje VAT, podatek naliczony, podatek płatny i eksport – bez zastępowania profesjonalnego doradztwa podatkowego.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9689294"/>
      </p:ext>
    </p:extLst>
  </p:cSld>
</p:sld>
</file>

<file path=ppt/slides/slide6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C642F49-C9EE-43FD-B71D-5056A8EF8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D7D2AD1-7C82-47F5-ADE7-C5C707BF1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D5C6374-EB0B-477C-9540-9EC3659A7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5D974EB-EDAF-42EE-931D-2732973A7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698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Podsumowanie podatkowe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201C864-1D03-4DAD-8FE6-7FEC06A64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wyświetla netto, brutto, VAT, podatek naliczony i należny podatek.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6C7C478-49D2-45D2-A56C-7C118D613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Okresy można przeglądać miesięcznie lub kwartalnie.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VAT i podatek naliczony są wyraźnie skonsolidowane.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eksport wspiera przygotowanie do prowadzenia ksiąg rachunkowych i doradców podatkowych.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Przygotowanie DATEV można skonfigurować w ustawieniach firmy.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7eb6ff3dd94a8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42D85859-A197-4A71-B1B5-99A5983AA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277229D-51EA-4091-B04E-566C44E51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netto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AE5733B-6422-40AA-9FFC-05334E703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D9CCA7F-CD3C-4A0A-A877-F808584F2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2CCE1922-BD47-4D09-9B54-D4B7521F0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02AFF62-FF1B-4A1B-89BA-E798540FF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DATEV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02228311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1AB77FE-7D4C-4116-976C-F3A4959EC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76356B3-E306-410B-AF8F-0B580CEC6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F3579F4-B514-4CBE-BDE9-736775FC1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5F3FA59-26DE-41BD-9D40-ACB3565F7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dla kogo przeznaczona jest aplikacja?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991FD45-C35F-43C7-93F8-5E8837ACB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został stworzony dla prawdziwych firm przeprowadzkowych, a nie abstrakcyjnych procesów biurowych.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C7F3009-36A4-41A0-8DC3-D667A0D6B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Jednoosobowi właściciele i małe zespoły, które chcą bardziej profesjonalnej obecności.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Rozwijające się firmy przeprowadzkowe z wieloma miejscami pracy, pojazdami i pracownikami.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zlecone firmy dążące do digitalizacji ankiet, notowań i dokumentacji.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firmy, które chcą struktury między klientami, magazynami, flotą, finansami i rekordami.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C65AADC-95FB-4F03-9A15-4752FF855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jest szczególnie silny wszędzie tam, gdzie administracja biurowa i harmonogram operacyjny muszą pracować ręka w rękę.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614913487"/>
      </p:ext>
    </p:extLst>
  </p:cSld>
</p:sld>
</file>

<file path=ppt/slides/slide7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7E81C10-5A9A-4EDA-886F-35F03F083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3994221-6F3D-4BD5-9B20-9DF4E0090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56CAAA8-FEC4-4A00-9AD2-276AF88C7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42D67DF-CAC8-4C7C-B505-0E3D12CBA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ważne rozróżnienie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A834BB1-05A5-48B4-822B-C05124BB0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nie zastępuje profesjonalnego doradztwa podatkowego ani bezpośredniego zgłoszenia ELSTER.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17ADD16-997C-4EC3-ABED-E9B14D40B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Aplikacja przygotowuje sumy i dane.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Każde przedsiębiorstwo pozostaje odpowiedzialne za sprawdzenie obowiązkowych informacji podatkowych.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DATEV i CSV wywóz są przeznaczone do dalszego przetwarzania.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to wyraźne rozróżnienie buduje zaufanie i pozwala uniknąć fałszywych oczekiwań.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4D7F0FD-A17F-4F55-A9E6-00CD3338E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Praktyczny przegląd – nie doradztwo podatkowe.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25612896"/>
      </p:ext>
    </p:extLst>
  </p:cSld>
</p:sld>
</file>

<file path=ppt/slides/slide7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5510200-BB17-46E5-A155-D9C268AEF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D9DAA82-F585-4B83-A505-6B7D227F9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0498EBC-C54F-46B1-9DD3-55E814CC0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C1D82BE-61E2-4F56-A84E-C8AE614C2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Z danymi podatkowymi z prawdziwych miejsc pracy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57EC41F-2826-452F-A35D-0D82F7BDD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Podsumowanie opiera się na zadaniach, płatnościach i wydatkach w wybranym terminie.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2b3cfee55e467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B8A513E3-648E-44BA-AD9E-8BF1D479B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Praca operacyjna staje się przygotowaną analizą.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456560646"/>
      </p:ext>
    </p:extLst>
  </p:cSld>
</p:sld>
</file>

<file path=ppt/slides/slide7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38C346F-878D-48B2-BBD8-EE898DA66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640B533-CCB8-4FCD-AB66-D69ECC701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C8EE4CE-7F3B-4827-AE4E-6D75049DD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448763C-A979-469A-8918-836A0D806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Rozdział 16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0794B85-76A4-42E6-89FF-1FE5D35B7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Firma, branding i dostosowanie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7542367-408D-4B4B-9A87-B3A0FDFCB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Każda firma powinna mieć możliwość dostosowania MovePilot Pro do własnej marki.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69798338"/>
      </p:ext>
    </p:extLst>
  </p:cSld>
</p:sld>
</file>

<file path=ppt/slides/slide7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52109E5-F7CF-4696-9EF4-FF62EC178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27CF658-4113-42A2-9124-E60BD279B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8BA9450-9668-42F5-9034-5F7805922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F5A0DE1-87B6-4BEE-BACB-C5953E202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Ustawienia firmy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B95C0E6-0413-436A-9745-19A168546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Centralnie zarządzane jest logo, kolory, ceny, dokumenty i dane firmy.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EB16481-918F-4FE6-BC14-3EACE5758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dane Twojej firmy stanowią podstawę dokumentów.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logo i kolory wspierają Twój korporacyjny design.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Fundacje cenowe i dokumenty mogą być konfigurowane.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Asystent konfiguracji pomaga zacząć.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dd3862a555466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C7E410A-D249-4D92-9A64-4CBED2907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963B84A1-5B93-4675-B366-631E3D561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logo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C1896CE6-749B-4C30-A094-EBA54C674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DA9C4B3-1A3F-45CC-A6F7-D0F846AD5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Kolory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15BA487-2073-4DF1-9A90-77EAF5753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7A5AE3F2-4E2C-4640-BC83-FF83E63A8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Dokumenty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072532729"/>
      </p:ext>
    </p:extLst>
  </p:cSld>
</p:sld>
</file>

<file path=ppt/slides/slide7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5A00B27-0A3C-4048-A13D-04108D4EB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68CC941-FD44-4518-BF30-2A47712A1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46E9A7A-37BE-41B4-BABF-CFB57C8C1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9FAD166-71A7-4FB8-A906-D5AD2BDAE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Profesjonalne dokumenty w Twoim własnym projekcie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8CD0913-5211-416B-8E89-807BC64E8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Oprogramowanie powinno wzmocnić Twoją markę – nie ukrywać.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442EF8B-6DC3-4816-AB15-F0F361AE9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można tworzyć z Twoim logo i danymi firmy.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Kolory i dokumenty wspierają konsekwentną obecność marki.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Klienci otrzymują bardziej profesjonalne wyceny, umowy i faktury.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Etykiety pudełkowe i kody QR mogą również stać się częścią tożsamości Twojej marki.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B8F7912-C060-472E-9882-9B569C7E4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staje się narzędziem w twoim własnym projekcie korporacyjnym.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39271036"/>
      </p:ext>
    </p:extLst>
  </p:cSld>
</p:sld>
</file>

<file path=ppt/slides/slide7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C20FD13-926F-4097-A6A6-E8FAEA7FD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4E02F0F-CF5F-486A-A843-E127A4CF0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4C6F6F9-B479-44AF-931D-4A150F9C1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0155A9A-36FD-4F04-9867-9710E7BA8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ochrona i kontrola danych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2E7D3BD-71EE-4967-AB56-034645739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Profesjonalna firma potrzebuje kontroli nad swoimi danymi i usługami.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7612C2A-D4EC-4E0F-B5D5-613E1DFA3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udostępnianie danych jest uporządkowane na urządzeniu i można je tworzyć kopie zapasowe.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Funkcje AI mogą być opcjonalnie używane z własnymi kluczami API.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 jakich usług zewnętrznych decydują firmy.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Aplikacja jest przeznaczona do praktycznego użytku i pozwala uniknąć niepotrzebnej złożoności.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246F121-7D98-4EF5-B3B6-A22DA88CA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Kontrola jest punktem sprzedaży - szczególnie podczas obsługi danych klientów.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93138697"/>
      </p:ext>
    </p:extLst>
  </p:cSld>
</p:sld>
</file>

<file path=ppt/slides/slide7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2B8B151-8198-4EB9-9F8A-CE462C216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3E0614E-4871-4416-B104-F9757C30D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1950077-5E19-4F7F-A00F-A39017142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5B25BCB-1389-46B2-AE56-B0DBE370C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Rozdział 17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EE6E92C-6610-4A2E-8857-74A18F99B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AI i nowoczesne technologie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D8F1B9A-C35C-441C-BCB5-CB82A0E3E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łączy tradycyjne oprogramowanie biznesowe z nowoczesnym przechwytywaniem, analizą zdjęć i opcjonalnym wsparciem AI.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782845992"/>
      </p:ext>
    </p:extLst>
  </p:cSld>
</p:sld>
</file>

<file path=ppt/slides/slide7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A354D89-4EFE-4210-8F94-409779F52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AF9B581-62F3-43D3-913D-BB32B1C18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C2C034F-70E6-412D-9271-3E0183A22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03CB87A-CC1A-4C4D-8FED-EEBC9D0A8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AI gdzie dodaje wartość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570B0BC-7DB4-4C22-93EE-48683DD1E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AI powinna ograniczyć pracę, a nie służyć jako dekoracja.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A15CBE9-CBDB-44A8-8461-31155A99B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Zdjęcia inwentaryzacyjne można analizować i integrować z przepływem pracy.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OpenAI lub Google Gemini może być opcjonalnie używany z własnym API kluczem.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Sprawy zachowują kontrolę nad usługami, z których korzystają.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Sztuczna inteligencja obsługuje ankiety, inwentaryzację i dokumentację; nie zastępuje profesjonalnego przeglądu.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03D04EF-9915-4A78-9567-B54E3E3B5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Nie AI jako modne słowo.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AI jako praktyczne wsparcie.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77371568"/>
      </p:ext>
    </p:extLst>
  </p:cSld>
</p:sld>
</file>

<file path=ppt/slides/slide7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2A96F3C-0A0B-4FC9-9795-EBB3AC3FC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4ABF93E-627F-4A4F-B2BF-44C5830FA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5BBCDC0-BB94-46B5-B170-0F856DA03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3931396-0767-4535-B824-82027BB66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LiDAR, RoomPlan i AI współpracują ze sobą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4AAA610-62CC-49F0-86CD-2FD26F5D1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Największa wartość pojawia się, gdy połączenie jest przechwytywanie, inwentaryzacja i kosztorysowanie.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CC118F3-AA63-4F91-8184-5F00C1D1C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RoomPlan rejestruje pomieszczenia przestrzennie.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Zdjęcia dodają szczegóły i nietypowe przedmioty.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Zapasy i wolumeny wpływają na planowanie i ceny.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Praca pozostaje cyfrowo identyfikowalna od początku do końca.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f2ed771bff4d6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20C4D6D2-0FEC-4674-B187-1DBDF8594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6C1B04C5-CCD9-4036-820A-380DFB377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LiDAR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CA3F9D93-42FD-4259-8166-459DE021D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7529707-0D46-4BD9-9567-92C8A2EC6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8753DA91-69DB-4BDC-BE61-4E526C1A7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7FEB54E-ADD8-4DF5-B89F-FB258B58E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Inwentarz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75988040"/>
      </p:ext>
    </p:extLst>
  </p:cSld>
</p:sld>
</file>

<file path=ppt/slides/slide7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37F1C6B-E20F-4391-9BC5-A06FAA945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66344F5-5539-4C82-A672-AE21B19D7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356E069-2A2B-4D8C-91B8-71B95FDBD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05033E8-6742-4E32-8F11-DE2F93837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Technologia służąca biznesowi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C54F65C-6ADD-4D07-BC30-96B2E0E4F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wykorzystuje nowoczesne funkcje bez przytłaczania użytkowników z technologią.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801DC82-784F-451A-B7E1-4240A9ACB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Pracownicy nie widzą „technologii” – doświadczają lepszego przepływu pracy.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Skany 3D, zdjęcia, zapasy, ceny i dokumenty pozostają w ramach jednego procesu.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rezultatem jest mniej przeróbek i większa pewność planowania.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to jest cyfryzacja, która jest rzeczywiście wykorzystywana w codziennej pracy.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B406EEA-F0F7-465A-8638-42CCC1034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Dobre oprogramowanie nie wydaje się skomplikowane.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Ułatwia to skomplikowaną pracę.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5813907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3256734-AF45-46E1-9193-45D139B9E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3E80FD0-C080-4C25-865F-F5161DCEE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0CF0B09-DE8C-4D37-BE4D-905999205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3CD8DA3-13AA-48AE-8C61-C0DAB6114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Wypróbuj za darmo przez 3 dni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1C55ED3-575E-48DC-85E9-83DEE7340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Nowi użytkownicy mogą przetestować aplikację w codziennych operacjach przed podjęciem decyzji.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5A1B8A5-899E-433D-A465-27F2291D4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Proces jest wystarczająco krótki, aby uzyskać szybką decyzję, a jednocześnie wystarczająco długi, aby zapewnić realistyczne wrażenie.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 ciągu zaledwie kilku dni firma może dodawać klientów, przeglądać ceny, tworzyć miejsca pracy i testować dokumenty.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Wartość pochodzi nie z czytania o tym, ale z wypróbowania go we własnym przepływie pracy.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784e396ce94df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46381816-9D32-4B42-9149-75EC69126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A11149E-3C10-44A5-B56E-8902F3FF6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żadnej teorii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AEC3158D-3150-410B-9067-19EC5B132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B5B17709-721C-45D7-96D1-D5369A20A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Prawdziwy przepływ pracy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0390C10E-6544-4390-A940-76D80C041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639F7C7D-E00B-4B91-82A8-EB212FA16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spróbuj teraz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49504762"/>
      </p:ext>
    </p:extLst>
  </p:cSld>
</p:sld>
</file>

<file path=ppt/slides/slide8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125A432-8345-4171-A746-1D4F8A62C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BBE40FD-CB4C-46B8-9950-FF87927B4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EEFB932-F6C0-440F-B925-2F1CFD338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984C144-9D0D-4262-BF1C-261145B5A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Przykład praktyczny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0A7B0F8-7E80-40C4-B31D-B4FF309DF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Dzień roboczy z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57AA32D-0AC2-4843-BCCA-7203CC14F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Poniższe slajdy przedstawiają proces nie jako listę funkcji, ale jako realistyczny przepływ pracy.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992347034"/>
      </p:ext>
    </p:extLst>
  </p:cSld>
</p:sld>
</file>

<file path=ppt/slides/slide8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BA631E4-2DA5-4402-84B3-01B8033DA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DFDCDDD-C931-405C-B99C-7028CB5E4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7EA4CAE-021C-43D1-A09F-85E6FBC4E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60877FE-11EF-492A-BCC4-7A0548A2F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Od pierwszego kontaktu do potwierdzonej pracy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7152B08-852A-4687-8804-0CBBA1F72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Klient dzwoni - MovePilot Pro prowadzi pracę do przodu krok po kroku.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FF9FA5C1-9F49-4089-AE4C-367388AB6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8311BBA-3E1D-4F00-BF74-44C085367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Zadzwoń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BD258D56-2974-43B8-B5FB-A4B9D401E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561CDB83-32C6-4A7E-80FC-439358E76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F67B8FC7-01D1-4FBF-97FB-961041101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Utwórz klienta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6F2FD5BC-BFA6-419B-B9D6-E5F020790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11C9B915-7FC3-448E-9B61-B149C5AB3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86926514-406C-442B-81D4-AB06CB272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Wprowadź adres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A43C70FE-2B2A-44C2-A04E-35241A7A2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58529883-5326-44BF-A10B-57F9EC950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889CC03B-C6F1-474C-83EB-626504814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Ustawić spotkanie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D2FD28FB-505F-45C1-9A5C-2DCD28F6F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34D2284A-3077-47F1-984E-9C092CE33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D9ABBB04-4C60-43DC-99DF-7F1B4777A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ankieta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319D957A-A980-4967-BC00-D5B22DB2B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234A2D06-87B1-47FE-B729-359D9645E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Zdjęcia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F581E5AF-8638-46E8-ABF1-1AEF5F825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2C4F81E3-4362-441B-8FA1-2FCD4C7A6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ABB16167-27E5-4383-AEC5-71161704D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A7DEAC48-3AC1-421E-9235-42446E00D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DD65D6CC-721A-4775-8387-6150ECC7B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01FC22D4-087C-476D-B349-7C69CE853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Inwentarz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1A4CC491-99E5-4A95-BD9B-A14BC7305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F18E193E-FB06-4CA5-BF41-3F374CC15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2FF2A57A-C790-4002-9E06-0E620BAB8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Objętość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6E2EB71D-5093-4D2A-9769-F35E49F7E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EBFB6D99-3C37-4F7A-BD8C-31AC16178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1D650001-964D-4081-8183-4016EB6DA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Cena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B975B226-C84E-47D7-AFE6-BF049E22D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D15F182D-8E45-42BA-94A2-95232C35D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Cytat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CB7895BA-A74A-475D-A8B7-334100B59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68C3A244-1F9B-496A-98A0-65675907F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27D28B6E-8EDC-4006-A2CE-7300FDE5F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kontrakt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8735DEEE-1AC2-4102-A923-C730326F7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A332AF4A-D916-4175-BA68-320210907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9A6FF8F7-925F-45C2-836C-69DCA052A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Podpis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54D37888-C270-4112-BC5D-F20F10195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99E658D0-50EC-46ED-95AF-8851F46F6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E33CC2DD-E5A4-48F0-A77C-25106167C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Planowanie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624B786B-1BE6-4B9F-B627-088652BBC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79B920B7-925C-4F14-B3E6-E26C37F56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B925E2FD-2616-41FF-A5E1-7D9A07AB4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Karta pracy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10398894"/>
      </p:ext>
    </p:extLst>
  </p:cSld>
</p:sld>
</file>

<file path=ppt/slides/slide8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C923783-FD22-498A-BC23-57E10D360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D091EB8-D06F-40FF-AB09-FC38FE479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21CFAB6-B663-48F1-8F5A-283800DFE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C536EBA-061E-41C5-9249-45C879AA0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Z dnia przeprowadzki do przeglądu klienta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68747B5-53FA-43BD-BEB2-98BC9D4B8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Proces nie kończy się po zakończeniu - kontynuuje płatność, analizę i lojalność klientów.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B0A25E82-0A66-4AA9-BF20-33FD09C8A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E791F00-3B25-463C-88CB-783AC13DD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Sprawdź zespół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AEAE93E2-3539-451A-BB40-F734FB7B4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C6775606-543B-4D2B-88CA-DCB7665EE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B1B38743-F72C-4185-91C5-E8DC8A896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Sprawdź pojazd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B17AEA44-3262-4BD3-A0DF-6B410E85E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59A4FBDF-60C4-471E-86E6-5ECD077D6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7D1FA728-B87E-4C0F-86C5-D89E74DDE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Kontrole torów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A1BA471E-E7A8-47EF-A793-F77D33A60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1AE17839-D5AC-420B-BA3C-B533B7399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2D40C8B4-8256-41D3-B010-A94CEA239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Otwarta robota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B7793312-C23B-4B0B-BA9E-C853CD416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664BE56B-5C33-45BB-9B61-DB9B3C41B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432E1D2A-F76F-4924-941D-913005BB0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Nawigacja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696C64DF-B5F6-4F92-8BDD-AEF5DEC93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3B75E829-284B-4554-9A46-BC2C6C01C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Lista kontrolna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631B8B5E-D26B-4086-91BE-D991AC86F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6273508B-BAD2-436C-9744-5C5E1A6B1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8A522ED2-5370-4502-9098-2ACBD232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Przesuń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37AE069B-D96D-4565-92C9-4D299232F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37EF1321-E3EE-4B8F-9FF7-EB5B3633B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7607FBA3-9731-42AE-937C-17BDF0EA1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Przechowywanie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01B59842-1CDC-48AE-A378-95EB1A269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CE690881-6601-4925-BDE4-D9B87C669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3A63AFB0-7B76-4DD6-B00F-749C7FE98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Faktura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F4C75A10-79B6-43D5-B514-08473EADD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62562614-514B-4B47-96B5-045DA8E44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40E85449-B9CD-472F-B559-401CE76AF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Płatność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DA5A730C-4F58-480F-B0EE-3E3EE8554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4E5E4920-1A17-453E-8E78-C732EDAC3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Finanse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DBF5B1DD-B960-40A0-9425-1E44CFA57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FBBD0077-3041-41BC-A58F-2389D0A46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57818B86-19FE-452A-9069-8D2548F2E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Podatki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E4E8BCD5-54C7-492D-B033-31CC98214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EFE0EF75-BC7D-4785-9650-8ABFF528A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1A7D2261-4116-48AE-B7D1-19D83D8A7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CSV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94CB1D3D-FAEA-4C8F-9AED-0FC13A8AD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34281F47-C288-472A-9FDE-9DAE1DDB1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008217FC-CEA5-4E6C-AA68-FF49963BD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Przegląd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40BA3481-53AD-4514-B364-BE0E42C66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D9D043EB-3A2E-40A1-84AA-FC16EC509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69264A04-053D-429F-B3B7-3DAE57D2F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Historia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45296775"/>
      </p:ext>
    </p:extLst>
  </p:cSld>
</p:sld>
</file>

<file path=ppt/slides/slide8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925A3D4-43E8-47A0-B948-F5729305A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DF1C39A-C698-449D-B307-6C2E27A3F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B793034-6D50-4D49-BDAF-54D7CFDF7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DBA3EAB-2B93-4D99-B743-4C5987218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dlaczego ten przepływ pracy się sprzedaje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0AFF89E-51BF-43BC-A110-D3206DAFD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dyrektorzy zarządzający nie kupują listy funkcji. Kupują mniej chaosu.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930FBD2-B2D8-4423-BF4C-03987E86F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Kompletne zadanie pozostaje udokumentowane jako jeden połączony rekord.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Pracownicy otrzymują jasne informacje.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pojazdy, personel i magazynowanie stają się łatwiejsze do zaplanowania.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Dokumenty tworzone są bardziej profesjonalnie i szybko.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Finansowe i podatkowe podsumowania są przygotowywane skuteczniej automatycznie.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5B9B3E2-558B-4AF9-B73A-0A1902886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sprzedaje więcej niż funkcje.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sprzedaje kontrolę nad codziennymi operacjami.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21868987"/>
      </p:ext>
    </p:extLst>
  </p:cSld>
</p:sld>
</file>

<file path=ppt/slides/slide8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69489DF-2B2C-4F21-AB16-C48CC6C7E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B150E18-D68B-49B3-AA38-86942A666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EE5481A-F569-4801-99A3-1BA92B8EB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6CC88F4-B232-4F7D-B15A-155E332B3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Rozdział 18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D1ACDAE-101C-4CC1-8B74-32C1F3026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co wyróżnia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3F47F27-1AF6-446A-A12F-F4CE63C62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Porównanie nie musi być agresywne. Liczy się to, że MovePilot Pro łączy funkcje, które często są oddzielne w innym miejscu.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708237041"/>
      </p:ext>
    </p:extLst>
  </p:cSld>
</p:sld>
</file>

<file path=ppt/slides/slide8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50B391A-B621-4D9E-86E5-C7306BF6B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6D48804-D69B-4EE1-8A40-F388D71A9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34672C2-8EB6-4E59-AECB-E57AB5CA4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7FFFFB4-F484-46DA-8338-273D17550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82296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Porównanie funkcji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04C1D79-577D-4542-839F-4FEC8DB20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Faktyczne porównanie bez przesady.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AF3EAFC-2C19-48A4-9EA9-0F7E61C87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148840"/>
            <a:ext cx="42062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Funkcja</a:t>
            </a:r>
            <a:endParaRPr sz="10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D8CFA1F-3C26-418F-94C8-342E313DB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148840"/>
            <a:ext cx="23774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</a:t>
            </a:r>
            <a:endParaRPr sz="100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B7C651CE-93A4-49F3-A075-AF6A106C0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148840"/>
            <a:ext cx="32004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Wiele ogólnych rozwiązań</a:t>
            </a:r>
            <a:endParaRPr sz="100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90EEFE2D-DFBC-413C-83C7-B8084F757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43230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0486E7B2-965D-4DEC-951A-78FBD94AE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48716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przeznaczenie dla firm przeprowadzkowych</a:t>
            </a:r>
            <a:endParaRPr sz="85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892A5D86-AF0A-4BB0-823B-46CC2E675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48716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Zintegrowane</a:t>
            </a:r>
            <a:endParaRPr sz="85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EC6594EC-A4A5-40F3-A5DE-725D9969C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48716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Często generyczne</a:t>
            </a:r>
            <a:endParaRPr sz="850"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A1412D70-9469-4AE6-BD06-5759BA9BD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1576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62B5AA61-CBBD-48A1-879E-0EDF2DA4C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77063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Klienci + oferty + dokumenty</a:t>
            </a:r>
            <a:endParaRPr sz="850"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F18FAFE8-01F8-4EEB-A3A2-5BC13F546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77063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Zintegrowane</a:t>
            </a:r>
            <a:endParaRPr sz="85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858C8C25-0E6A-493F-8237-895C72CAD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77063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Często oddzielnie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F153C69E-FD5F-432B-A122-D136A5D40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9923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B47E2E84-A09F-4187-BE6D-0D77AF21B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05409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RoomPlan / Skanowanie pokoju 3D</a:t>
            </a:r>
            <a:endParaRPr sz="850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A89D1AD7-66D8-4199-A15A-13871E735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05409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Tak</a:t>
            </a:r>
            <a:endParaRPr sz="85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AB100B59-0ECF-4D31-9896-1376DEE2A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05409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Rzadko</a:t>
            </a:r>
            <a:endParaRPr sz="850"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01A69558-3822-4CDA-8D05-6A18F94B6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28269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148C8C68-927F-46B2-B134-D8C152A7D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33756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LiDAR-wspomagane przechwytywanie</a:t>
            </a:r>
            <a:endParaRPr sz="850"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F84A865B-7181-4AE2-ADB1-3927F571E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33756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Tak</a:t>
            </a:r>
            <a:endParaRPr sz="850"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F900C533-D659-4506-ABB2-B3C2713D8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33756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Rzadko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AB7F7983-0582-4273-901E-E0856B4F9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56616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A1554178-223C-4139-986A-AE1F5F8BB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62102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Lista mebli / inwentaryzacja</a:t>
            </a:r>
            <a:endParaRPr sz="850"/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0718D573-4FE9-4690-8A80-483E9B64C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62102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Tak</a:t>
            </a:r>
            <a:endParaRPr sz="850"/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333C429A-DE67-4774-9354-E993353C5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62102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Częściowo</a:t>
            </a:r>
            <a:endParaRPr sz="850"/>
          </a:p>
        </p:txBody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3E896EE7-246D-447A-9530-4677C1F99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84962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1806C0A0-71C9-49CB-83FF-7729FAC98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90448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Automatyczne obliczanie głośności</a:t>
            </a:r>
            <a:endParaRPr sz="850"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98A8B0BD-352A-49A9-9F76-837F8B982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90448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Tak</a:t>
            </a:r>
            <a:endParaRPr sz="850"/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5A5FAAF4-DA37-4471-BD10-47222D9D3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90448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Częściowo ręcznie</a:t>
            </a:r>
            <a:endParaRPr sz="850"/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451C2937-8629-4EB0-9E68-AE2097064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13308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CC8E800C-8CDD-439E-A7B9-29AC4251A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18795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Niestandardowe profile cenowe</a:t>
            </a:r>
            <a:endParaRPr sz="850"/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0895F323-F340-4A26-B910-541B3576E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18795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Tak</a:t>
            </a:r>
            <a:endParaRPr sz="850"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9104B378-689C-4052-A365-B882D7885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18795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Różni Się</a:t>
            </a:r>
            <a:endParaRPr sz="850"/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B176CB14-0E82-4B6C-8E6C-40DC4D87D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1655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7F03270A-B6C3-49EC-B91A-2193DC8DA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47141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Elastyczne klauzule kontraktowe</a:t>
            </a:r>
            <a:endParaRPr sz="850"/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197A2344-3E5F-435F-8309-3D28A2EA2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47141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Tak</a:t>
            </a:r>
            <a:endParaRPr sz="850"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9B2B1621-8A1D-4495-AB1B-840B22D7B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47141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Różni Się</a:t>
            </a:r>
            <a:endParaRPr sz="850"/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204012E1-23E8-46C4-A0C4-8B1BEDE5E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0001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924A32E2-8F47-4768-B3C9-5D9E9CC5E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75488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Gwiezda / funkcja przypisu</a:t>
            </a:r>
            <a:endParaRPr sz="850"/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72B39BC2-EFCA-4A89-8AED-8A179209B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75488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Tak</a:t>
            </a:r>
            <a:endParaRPr sz="850"/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620A1190-DAA4-4D0C-8FC4-E6C4979D3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75488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Rzadko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2B5F6B7C-88DE-408D-9DD1-F59E66E71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98348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4EF50527-CFC7-4895-91E0-5C86250C4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03834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planowanie personelu</a:t>
            </a:r>
            <a:endParaRPr sz="850"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CBD6B500-9F2B-43F2-AA82-87160C33A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03834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Tak</a:t>
            </a:r>
            <a:endParaRPr sz="850"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F9E2259B-10C7-44B8-875C-73E15792D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03834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Częściowo</a:t>
            </a:r>
            <a:endParaRPr sz="850"/>
          </a:p>
        </p:txBody>
      </p:sp>
      <p:sp>
        <p:nvSpPr>
          <p:cNvPr id="50" name="Shape 48">
            <a:extLst xmlns:a="http://schemas.openxmlformats.org/drawingml/2006/main">
              <a:ext uri="{FF2B5EF4-FFF2-40B4-BE49-F238E27FC236}">
                <a16:creationId xmlns:a16="http://schemas.microsoft.com/office/drawing/2014/main" id="{71D80467-D8CA-4C7C-90ED-5BBD9A2A5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26694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9C36B050-7A82-4007-9EC8-00DE567C4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32180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Flota z dostępnością</a:t>
            </a:r>
            <a:endParaRPr sz="850"/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5F2F302F-000F-4166-9C1E-4F8F4D9FC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32180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Tak</a:t>
            </a:r>
            <a:endParaRPr sz="850"/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878695E1-31D6-4029-BFC0-64A4FDAA8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32180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Częściowo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D1067A50-4EA6-4420-8E46-8876F2A5B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55040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C19C5CA0-650D-465D-B9BC-F5EC577B5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60527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Wygaśnięcie kontroli toru</a:t>
            </a:r>
            <a:endParaRPr sz="850"/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1AA8478B-5BCA-4093-ADCE-0663C78F2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60527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Tak</a:t>
            </a:r>
            <a:endParaRPr sz="850"/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2CAF6E2F-4390-4846-B586-2261965D9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60527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Rzadko</a:t>
            </a:r>
            <a:endParaRPr sz="850"/>
          </a:p>
        </p:txBody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B93359E0-1019-4E68-B859-C79F4C55F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83387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AD67877F-E97E-405B-9CE7-BFAEF32F0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88873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arkusz pracy dla pracowników</a:t>
            </a:r>
            <a:endParaRPr sz="850"/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D9319E08-CC1C-431E-B443-0AF17AF00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88873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Tak</a:t>
            </a:r>
            <a:endParaRPr sz="850"/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212CFA33-150E-4D41-9E9D-C1273F00C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88873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Częściowo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67154015"/>
      </p:ext>
    </p:extLst>
  </p:cSld>
</p:sld>
</file>

<file path=ppt/slides/slide8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5522ECB-0ED6-4B6D-B9CD-B4FC39E0B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6C59BFD-D429-41C3-A0AE-5974AB505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B5D4198-FB72-4D0F-BD48-EAB36D101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718BF74-EA1D-43DB-B6FD-7A374D882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Najsilniejszy argument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B6DBC0B-6BF0-4238-9596-0B2A84295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wyróżnia się nie ze względu na poszczególne moduły, ale dlatego, że są one połączone.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90886B1-4166-4A1F-9A88-426F8DD4F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Wiele programów może zarządzać klientami.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Wiele programów może tworzyć faktury.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Niektóre rozwiązania wspierają planowanie siły roboczej.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Niewiele łączy skany pomieszczeń 3D, zapasy, ceny, umowy, flotę, personel, magazyn, finanse, podatki i marketing w jednym mobilnym przepływie pracy.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77EAC3E-03D3-4F75-AA77-BF0855D67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Siła tkwi w systemie.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Nie w jednej funkcji.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4497030"/>
      </p:ext>
    </p:extLst>
  </p:cSld>
</p:sld>
</file>

<file path=ppt/slides/slide87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C94FBD7-F64A-41B7-91A5-FF36F1A01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4BD711F-2EE2-4063-80B6-ACB3436B9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BCA699F-7EF3-4F2C-ACE2-09D0FBC70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7A08E8C-9CF1-4135-9EEB-D43C5594F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3851921-5688-4136-8733-D8A72FF61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MovePilot Pro nie jest aplikacją na jeden etap pracy. to platforma dla całej pracy przeprowadzkowej.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C1C49A0-26B8-4287-939C-3F5F3252E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Pozycjonowanie to powinno być stosowane konsekwentnie w sprzedaży, na stronie internetowej, w App Store i w prezentacjach.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2049512229"/>
      </p:ext>
    </p:extLst>
  </p:cSld>
</p:sld>
</file>

<file path=ppt/slides/slide8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DD16197-B35B-4FD5-AC9E-4997BB657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107391A-39F7-4A40-BB71-C504B11A8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3B7CFF5-D4DC-49A1-A312-D9523E821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F0C5C18-BC71-44EA-A707-8C005E640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Rozdział 19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D1D5E91-EF9E-4BFD-9996-ED00881E8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Sprzedaż i pozycjonowanie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7DD5141-7880-4259-8DD5-6276B3608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Prezentacja powinna zrobić więcej niż informować - powinna zachęcić firmy przeprowadzkowe do wypróbowania aplikacji.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78842882"/>
      </p:ext>
    </p:extLst>
  </p:cSld>
</p:sld>
</file>

<file path=ppt/slides/slide8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F5D085D-CAD0-4C51-80C1-E9B83A809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114D1A4-BFE8-4265-A1C2-358710FEB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A432289-DFC8-4B14-A2D0-F42A886E2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A570ADF-C9A1-4B5D-8CAD-606FEB540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537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Podstawowe przesłanie rynkowe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E9A88B5-EDBB-49C2-A4B7-0DA6F52B3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Krótkie, jasne i powtarzalne.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D297F2D-F0F5-475E-BC9D-BE46E9CBD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to aplikacja typu all-in-one dla firm przeprowadzkowych.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ankieta, skanowanie pokoju 3D, zapasy, wycena, umowa, faktura, codzienne planowanie, flota, personel, magazynowanie i podsumowanie podatkowe w jednym rozwiązaniu.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Wypracowany z doświadczenia w branży przeprowadzkowej w świecie rzeczywistym.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Wypróbuj za darmo przez 3 dni w App Store.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062F2FB-0D5C-4BF4-9563-E4221B79A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Dobra wiadomość musi zrozumieć właściciel w 10 sekund.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3777483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996B117-00FD-416E-8179-7AE8897AB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71084D4-989D-46A2-8929-B9124657C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22F0719-40C6-4FF3-83DC-10553FC71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4C1278E-BA36-4F71-B30F-359D0C096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Rozdział 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1A9EEA9-3B17-44A5-8089-676D6BCDB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Twój biznes w skrócie – w każdej chwili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3CEFBFF-00B8-4670-8634-B66A92E04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Ekran główny pokazuje, co ma teraz znaczenie: zadania, oferty, płatności, spotkania, przychody i zaległe zadania.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03114965"/>
      </p:ext>
    </p:extLst>
  </p:cSld>
</p:sld>
</file>

<file path=ppt/slides/slide9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A310AE6-009A-4D8C-BAF4-C000190DA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2A5C540-48B5-4370-878B-FB3A47587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F02358C-0291-433A-ABB7-0A238DBBB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EA7DDEC-41D5-43E7-B9E1-327096638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Idealne podejście sprzedażowe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2E5E814-A931-46C9-ABA5-7DFEA7F3F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Przeprowadzki właściciele firm są bardziej skłonni do zakupu po demo niż po przeczytaniu kopii promocyjnej.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2F24486-801E-44AB-86C2-0D87CC9A4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Pokaż krótki film demo.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Natychmiast podkreśl skanowanie RoomPlan.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Następnie pokaż ceny, ofertę, umowę i arkusz pracy.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Zakończ finansami, podatkami, flotą i magazynowaniem.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Zawsze blisko: „Wypróbuj aplikację za darmo przez 3 dni we własnym biznesie”.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78B11C0-37C8-448B-AB46-6003144E5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nie wysyłaj tylko linku.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Pokaż przepływ pracy.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Wyświetl proces.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10406040"/>
      </p:ext>
    </p:extLst>
  </p:cSld>
</p:sld>
</file>

<file path=ppt/slides/slide9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CF930C3-53E1-43C8-ACAD-6A22B62F5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F301624-AC25-4CD0-925F-386CDB43B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5A67D20-67B9-4BFB-A1BE-264B4E42E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E291313-3267-4BCF-BCB3-A1B83E6C1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jak można wykorzystać tę prezentację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FCF67AD-6E0A-4399-88DB-3B3CA04DE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Ten plik jest narzędziem sprzedaży - nie jest to notatka wewnętrzna.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CA870E5-C926-4C03-9E6C-BBF595F81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Przystawka e-mail dla firm przeprowadzkowych.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 pobierz na stronie.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Fundacja dla dem internetowych.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Prezentacja dla partnerów, firmy relokacyjne i dyskusje franczyzowe.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Punkt wyjścia dla przyszłych krótkich wersji i broszur produktowych.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496E2CC-36E6-49FC-B867-D9C5428B1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Mocna prezentacja wyjaśnia aplikację, zanim klient ją zainstaluje.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89408332"/>
      </p:ext>
    </p:extLst>
  </p:cSld>
</p:sld>
</file>

<file path=ppt/slides/slide9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233BEB1-32E6-4D41-B0CF-F712F11E6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4738A4F-EC6E-47FE-A0F7-D088D3C1E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A66FC84-0583-42A4-822B-78DF6D4D7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65CDC59-5F0B-408A-9A52-D0322781C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0F38C84-ADBE-4C98-93E6-1489A5022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Zamknięcie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58864A6-20EA-4066-8B30-000E3F5A5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Większa widoczność. Mniej papierkowej roboty. Bardziej profesjonalne przepływy pracy.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40823629"/>
      </p:ext>
    </p:extLst>
  </p:cSld>
</p:sld>
</file>

<file path=ppt/slides/slide93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7B120D5-23E8-4BAE-B935-5B24D096F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511AB9D-4AFC-416F-83BF-D6F303FAE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3D2056E-26D2-4C69-B9AF-D2A36E74C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E1188F9-D755-4690-9317-2E2502C81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E950427-FA81-4EE4-8570-5DA8F519F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264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Przyszłość nowoczesnych firm przeprowadzkowych nie zaczyna się od większej ilości papierkowej roboty, ale od lepszych procesów.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A44783E-1EF4-4BA1-B69B-6AC4A6BE2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łączy te procesy w jednej aplikacji - od pierwszego kontaktu z klientem do recenzji po przeprowadzce.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337387086"/>
      </p:ext>
    </p:extLst>
  </p:cSld>
</p:sld>
</file>

<file path=ppt/slides/slide9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0416054-085D-40B9-8B17-DCAE6C606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1910170-784A-4CA4-BBAF-81364E339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9E092C0-C818-4A71-96E6-0F30C377F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6AFC797-C735-4171-B27B-403555562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7240"/>
            <a:ext cx="521208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9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39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7BB330C-9A49-4A46-93DF-517C0281A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46304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7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Wypróbuj za darmo przez 3 dni.</a:t>
            </a:r>
            <a:endParaRPr sz="27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B72D6E0-BF6E-4514-A44B-9D1263F0B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176272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232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Profesjonalna aplikacja do pracy dla firm przeprowadzkowych - opracowana z doświadczenia w świecie rzeczywistym i zoptymalizowana pod kątem iPhone i iPad.</a:t>
            </a:r>
            <a:endParaRPr sz="16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C616CBE-1B94-4203-89C0-084450DDB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657600"/>
            <a:ext cx="4572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Store: MovePilot Pro</a:t>
            </a:r>
            <a:endParaRPr sz="1400"/>
          </a:p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Strona internetowa: fatiumzuege.com/app/movepilot/</a:t>
            </a:r>
            <a:endParaRPr sz="140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F29E52DC-20D3-4A7B-BFB7-7AE6110E7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572000"/>
            <a:ext cx="14173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0EA5A244-098F-414D-ACEB-C3742F5A4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4658868"/>
            <a:ext cx="11978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ankieta</a:t>
            </a:r>
            <a:endParaRPr sz="850"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EDE38A12-5996-4F91-86DB-5C59CD697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572000"/>
            <a:ext cx="12344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89CC21AB-4770-4D83-B837-774129013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728" y="4658868"/>
            <a:ext cx="10149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38E9B354-D33F-4806-A73D-F9411A50C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1880" y="4572000"/>
            <a:ext cx="11430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EA307151-0B77-4A29-A738-62110FAC4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4658868"/>
            <a:ext cx="9235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Cytat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A043C7FE-7994-483D-8A84-E6036D190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572000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27DBDF41-A15D-48E2-ADBC-9BEAB6696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048" y="4658868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Faktura</a:t>
            </a:r>
            <a:endParaRPr sz="850"/>
          </a:p>
        </p:txBody>
      </p:sp>
      <p:pic>
        <p:nvPicPr>
          <p:cNvPr id="33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d05430376b416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00850" y="594360"/>
            <a:ext cx="4046220" cy="53949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01662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2026-08-08T13:51:30.5980000Z</dcterms:created>
  <dcterms:modified xsi:type="dcterms:W3CDTF">2026-08-08T13:51:30.5980000Z</dcterms:modified>
</coreProperties>
</file>