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cc1a6fc21714d46" /><Relationship Type="http://schemas.openxmlformats.org/officeDocument/2006/relationships/extended-properties" Target="/docProps/app.xml" Id="Rb92960d2f8d342c9" /><Relationship Type="http://schemas.openxmlformats.org/officeDocument/2006/relationships/officeDocument" Target="/ppt/presentation.xml" Id="R9390b77adb3d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63870ebb74a9b"/>
  </p:sldMasterIdLst>
  <p:notesMasterIdLst>
    <p:notesMasterId xmlns:r="http://schemas.openxmlformats.org/officeDocument/2006/relationships" r:id="R6312f5bbdd0142c9"/>
  </p:notesMasterIdLst>
  <p:sldIdLst>
    <p:sldId xmlns:r="http://schemas.openxmlformats.org/officeDocument/2006/relationships" id="256" r:id="R0dae1be4bf19407a"/>
    <p:sldId xmlns:r="http://schemas.openxmlformats.org/officeDocument/2006/relationships" id="257" r:id="Rafd8e430290c4863"/>
    <p:sldId xmlns:r="http://schemas.openxmlformats.org/officeDocument/2006/relationships" id="258" r:id="R50c7d68639a7426a"/>
    <p:sldId xmlns:r="http://schemas.openxmlformats.org/officeDocument/2006/relationships" id="259" r:id="Rbde59f7c3fa2443a"/>
    <p:sldId xmlns:r="http://schemas.openxmlformats.org/officeDocument/2006/relationships" id="260" r:id="R3e56a4a9662e4480"/>
    <p:sldId xmlns:r="http://schemas.openxmlformats.org/officeDocument/2006/relationships" id="261" r:id="R4cf1878a38424905"/>
    <p:sldId xmlns:r="http://schemas.openxmlformats.org/officeDocument/2006/relationships" id="262" r:id="Re76b6dbebbfc4c58"/>
    <p:sldId xmlns:r="http://schemas.openxmlformats.org/officeDocument/2006/relationships" id="263" r:id="R02e59bdbb49f4150"/>
    <p:sldId xmlns:r="http://schemas.openxmlformats.org/officeDocument/2006/relationships" id="264" r:id="Rd97be0e98f674e86"/>
    <p:sldId xmlns:r="http://schemas.openxmlformats.org/officeDocument/2006/relationships" id="265" r:id="Rda9ef0f7a29a42c1"/>
    <p:sldId xmlns:r="http://schemas.openxmlformats.org/officeDocument/2006/relationships" id="266" r:id="Re4dd4e7e513741c2"/>
    <p:sldId xmlns:r="http://schemas.openxmlformats.org/officeDocument/2006/relationships" id="267" r:id="Rddc7a72e53e64ed6"/>
    <p:sldId xmlns:r="http://schemas.openxmlformats.org/officeDocument/2006/relationships" id="268" r:id="Re584c092cf7f4f48"/>
    <p:sldId xmlns:r="http://schemas.openxmlformats.org/officeDocument/2006/relationships" id="269" r:id="R6b30dfde3b344f15"/>
    <p:sldId xmlns:r="http://schemas.openxmlformats.org/officeDocument/2006/relationships" id="270" r:id="R39d510b201094d8a"/>
    <p:sldId xmlns:r="http://schemas.openxmlformats.org/officeDocument/2006/relationships" id="271" r:id="R4ffb1e5f34e64c17"/>
    <p:sldId xmlns:r="http://schemas.openxmlformats.org/officeDocument/2006/relationships" id="272" r:id="Rf830571a2e464e04"/>
    <p:sldId xmlns:r="http://schemas.openxmlformats.org/officeDocument/2006/relationships" id="273" r:id="Rc47267f8295444cb"/>
    <p:sldId xmlns:r="http://schemas.openxmlformats.org/officeDocument/2006/relationships" id="274" r:id="Rc3c151bab0254fea"/>
    <p:sldId xmlns:r="http://schemas.openxmlformats.org/officeDocument/2006/relationships" id="275" r:id="Re89907b3925d4277"/>
    <p:sldId xmlns:r="http://schemas.openxmlformats.org/officeDocument/2006/relationships" id="276" r:id="Ra4564c8fce8a4a30"/>
    <p:sldId xmlns:r="http://schemas.openxmlformats.org/officeDocument/2006/relationships" id="277" r:id="R35de0a1adac342f9"/>
    <p:sldId xmlns:r="http://schemas.openxmlformats.org/officeDocument/2006/relationships" id="278" r:id="Rec247576e7af4b62"/>
    <p:sldId xmlns:r="http://schemas.openxmlformats.org/officeDocument/2006/relationships" id="279" r:id="R4fcca258cc804d4b"/>
    <p:sldId xmlns:r="http://schemas.openxmlformats.org/officeDocument/2006/relationships" id="280" r:id="Ree8c2da53a5e4186"/>
    <p:sldId xmlns:r="http://schemas.openxmlformats.org/officeDocument/2006/relationships" id="281" r:id="R6639b6fe3b524b6d"/>
    <p:sldId xmlns:r="http://schemas.openxmlformats.org/officeDocument/2006/relationships" id="282" r:id="Rf385062bb29a451d"/>
    <p:sldId xmlns:r="http://schemas.openxmlformats.org/officeDocument/2006/relationships" id="283" r:id="R811fca21278849af"/>
    <p:sldId xmlns:r="http://schemas.openxmlformats.org/officeDocument/2006/relationships" id="284" r:id="R53fd1be133b54ed5"/>
    <p:sldId xmlns:r="http://schemas.openxmlformats.org/officeDocument/2006/relationships" id="285" r:id="R880ee63c6c9d489d"/>
    <p:sldId xmlns:r="http://schemas.openxmlformats.org/officeDocument/2006/relationships" id="286" r:id="R054c968cb9fb4413"/>
    <p:sldId xmlns:r="http://schemas.openxmlformats.org/officeDocument/2006/relationships" id="287" r:id="Rf54df4f60c9c40b5"/>
    <p:sldId xmlns:r="http://schemas.openxmlformats.org/officeDocument/2006/relationships" id="288" r:id="Rd9c36073166c454a"/>
    <p:sldId xmlns:r="http://schemas.openxmlformats.org/officeDocument/2006/relationships" id="289" r:id="R3a83d0cf5600432a"/>
    <p:sldId xmlns:r="http://schemas.openxmlformats.org/officeDocument/2006/relationships" id="290" r:id="R97441d7f77c4466e"/>
    <p:sldId xmlns:r="http://schemas.openxmlformats.org/officeDocument/2006/relationships" id="291" r:id="R1d631095af164706"/>
    <p:sldId xmlns:r="http://schemas.openxmlformats.org/officeDocument/2006/relationships" id="292" r:id="Rd6a478a06bdf4cdd"/>
    <p:sldId xmlns:r="http://schemas.openxmlformats.org/officeDocument/2006/relationships" id="293" r:id="R98b6c0f6cd5a43f5"/>
    <p:sldId xmlns:r="http://schemas.openxmlformats.org/officeDocument/2006/relationships" id="294" r:id="Rd9cf4e015bfb4145"/>
    <p:sldId xmlns:r="http://schemas.openxmlformats.org/officeDocument/2006/relationships" id="295" r:id="R4581e7c569744479"/>
    <p:sldId xmlns:r="http://schemas.openxmlformats.org/officeDocument/2006/relationships" id="296" r:id="R7b1e8f6d049e4d43"/>
    <p:sldId xmlns:r="http://schemas.openxmlformats.org/officeDocument/2006/relationships" id="297" r:id="R55ea664d41904f81"/>
    <p:sldId xmlns:r="http://schemas.openxmlformats.org/officeDocument/2006/relationships" id="298" r:id="R9025e9284f884465"/>
    <p:sldId xmlns:r="http://schemas.openxmlformats.org/officeDocument/2006/relationships" id="299" r:id="Re6b1b3f10f3a4022"/>
    <p:sldId xmlns:r="http://schemas.openxmlformats.org/officeDocument/2006/relationships" id="300" r:id="Rbd065e757ace40c9"/>
    <p:sldId xmlns:r="http://schemas.openxmlformats.org/officeDocument/2006/relationships" id="301" r:id="R6e1d87e679894cc5"/>
    <p:sldId xmlns:r="http://schemas.openxmlformats.org/officeDocument/2006/relationships" id="302" r:id="R7b498b0e3df7477d"/>
    <p:sldId xmlns:r="http://schemas.openxmlformats.org/officeDocument/2006/relationships" id="303" r:id="Rcfc2f410756e4d18"/>
    <p:sldId xmlns:r="http://schemas.openxmlformats.org/officeDocument/2006/relationships" id="304" r:id="R5c1f6c36a0644fd3"/>
    <p:sldId xmlns:r="http://schemas.openxmlformats.org/officeDocument/2006/relationships" id="305" r:id="Rdb6aead20b4b4599"/>
    <p:sldId xmlns:r="http://schemas.openxmlformats.org/officeDocument/2006/relationships" id="306" r:id="R94c3261dc35f42a2"/>
    <p:sldId xmlns:r="http://schemas.openxmlformats.org/officeDocument/2006/relationships" id="307" r:id="R2966892261734d80"/>
    <p:sldId xmlns:r="http://schemas.openxmlformats.org/officeDocument/2006/relationships" id="308" r:id="R066a7b71d3fe4c3e"/>
    <p:sldId xmlns:r="http://schemas.openxmlformats.org/officeDocument/2006/relationships" id="309" r:id="R041335626a224a72"/>
    <p:sldId xmlns:r="http://schemas.openxmlformats.org/officeDocument/2006/relationships" id="310" r:id="R7783e7a3d5004fb1"/>
    <p:sldId xmlns:r="http://schemas.openxmlformats.org/officeDocument/2006/relationships" id="311" r:id="R9680b4180e7c4320"/>
    <p:sldId xmlns:r="http://schemas.openxmlformats.org/officeDocument/2006/relationships" id="312" r:id="R1b74ad3cc84c46ef"/>
    <p:sldId xmlns:r="http://schemas.openxmlformats.org/officeDocument/2006/relationships" id="313" r:id="Re0ce6c9987be45f4"/>
    <p:sldId xmlns:r="http://schemas.openxmlformats.org/officeDocument/2006/relationships" id="314" r:id="Rbccf26614a0d4279"/>
    <p:sldId xmlns:r="http://schemas.openxmlformats.org/officeDocument/2006/relationships" id="315" r:id="R822fa1f2bee541d8"/>
    <p:sldId xmlns:r="http://schemas.openxmlformats.org/officeDocument/2006/relationships" id="316" r:id="Ra4948bc32fcd425e"/>
    <p:sldId xmlns:r="http://schemas.openxmlformats.org/officeDocument/2006/relationships" id="317" r:id="R43b6ac158a994d96"/>
    <p:sldId xmlns:r="http://schemas.openxmlformats.org/officeDocument/2006/relationships" id="318" r:id="R4ff478b07c1e4783"/>
    <p:sldId xmlns:r="http://schemas.openxmlformats.org/officeDocument/2006/relationships" id="319" r:id="R6a44dcb12bd64aa1"/>
    <p:sldId xmlns:r="http://schemas.openxmlformats.org/officeDocument/2006/relationships" id="320" r:id="Rcbb5dfc39f634b55"/>
    <p:sldId xmlns:r="http://schemas.openxmlformats.org/officeDocument/2006/relationships" id="321" r:id="Re080f1738085427a"/>
    <p:sldId xmlns:r="http://schemas.openxmlformats.org/officeDocument/2006/relationships" id="322" r:id="R65aa70b7b99f46cb"/>
    <p:sldId xmlns:r="http://schemas.openxmlformats.org/officeDocument/2006/relationships" id="323" r:id="R08025f7db924447b"/>
    <p:sldId xmlns:r="http://schemas.openxmlformats.org/officeDocument/2006/relationships" id="324" r:id="R51deea4f3ed04653"/>
    <p:sldId xmlns:r="http://schemas.openxmlformats.org/officeDocument/2006/relationships" id="325" r:id="R5ca71b3e240a4d07"/>
    <p:sldId xmlns:r="http://schemas.openxmlformats.org/officeDocument/2006/relationships" id="326" r:id="R74d6a1bd0f994d76"/>
    <p:sldId xmlns:r="http://schemas.openxmlformats.org/officeDocument/2006/relationships" id="327" r:id="R1e2d87d1d4014057"/>
    <p:sldId xmlns:r="http://schemas.openxmlformats.org/officeDocument/2006/relationships" id="328" r:id="R263f09592c414518"/>
    <p:sldId xmlns:r="http://schemas.openxmlformats.org/officeDocument/2006/relationships" id="329" r:id="R0cb9ef066d2f4fc6"/>
    <p:sldId xmlns:r="http://schemas.openxmlformats.org/officeDocument/2006/relationships" id="330" r:id="R604ca26e7836488d"/>
    <p:sldId xmlns:r="http://schemas.openxmlformats.org/officeDocument/2006/relationships" id="331" r:id="R274537552e7b405e"/>
    <p:sldId xmlns:r="http://schemas.openxmlformats.org/officeDocument/2006/relationships" id="332" r:id="R794adbbf80c34ad5"/>
    <p:sldId xmlns:r="http://schemas.openxmlformats.org/officeDocument/2006/relationships" id="333" r:id="R0594d3e0992a4302"/>
    <p:sldId xmlns:r="http://schemas.openxmlformats.org/officeDocument/2006/relationships" id="334" r:id="R88f4fcd30a544eb4"/>
    <p:sldId xmlns:r="http://schemas.openxmlformats.org/officeDocument/2006/relationships" id="335" r:id="Ra55c6ad1c0ed4751"/>
    <p:sldId xmlns:r="http://schemas.openxmlformats.org/officeDocument/2006/relationships" id="336" r:id="R035ac959cd304b91"/>
    <p:sldId xmlns:r="http://schemas.openxmlformats.org/officeDocument/2006/relationships" id="337" r:id="R779d127628ed4170"/>
    <p:sldId xmlns:r="http://schemas.openxmlformats.org/officeDocument/2006/relationships" id="338" r:id="R163bf44da8b34977"/>
    <p:sldId xmlns:r="http://schemas.openxmlformats.org/officeDocument/2006/relationships" id="339" r:id="Rac768d5d26364823"/>
    <p:sldId xmlns:r="http://schemas.openxmlformats.org/officeDocument/2006/relationships" id="340" r:id="R7e58bfb41ae1448c"/>
    <p:sldId xmlns:r="http://schemas.openxmlformats.org/officeDocument/2006/relationships" id="341" r:id="R5cc0c41048bb4a3e"/>
    <p:sldId xmlns:r="http://schemas.openxmlformats.org/officeDocument/2006/relationships" id="342" r:id="R446bb77071864c24"/>
    <p:sldId xmlns:r="http://schemas.openxmlformats.org/officeDocument/2006/relationships" id="343" r:id="R8b2036debf0742fe"/>
    <p:sldId xmlns:r="http://schemas.openxmlformats.org/officeDocument/2006/relationships" id="344" r:id="R56236cf4796642eb"/>
    <p:sldId xmlns:r="http://schemas.openxmlformats.org/officeDocument/2006/relationships" id="345" r:id="Re8548458880c4be2"/>
    <p:sldId xmlns:r="http://schemas.openxmlformats.org/officeDocument/2006/relationships" id="346" r:id="R367bb0b62cba4fd8"/>
    <p:sldId xmlns:r="http://schemas.openxmlformats.org/officeDocument/2006/relationships" id="347" r:id="Red7f902acac14b84"/>
    <p:sldId xmlns:r="http://schemas.openxmlformats.org/officeDocument/2006/relationships" id="348" r:id="R0ef67dfdcbfb4597"/>
    <p:sldId xmlns:r="http://schemas.openxmlformats.org/officeDocument/2006/relationships" id="349" r:id="R4b8d477c1eed41d2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9259586980e4861" /><Relationship Type="http://schemas.openxmlformats.org/officeDocument/2006/relationships/slideMaster" Target="/ppt/slideMasters/slideMaster1.xml" Id="R14263870ebb74a9b" /><Relationship Type="http://schemas.openxmlformats.org/officeDocument/2006/relationships/notesMaster" Target="/ppt/notesMasters/notesMaster1.xml" Id="R6312f5bbdd0142c9" /><Relationship Type="http://schemas.openxmlformats.org/officeDocument/2006/relationships/presProps" Target="/ppt/presProps.xml" Id="R2f92fdddcd4e48ad" /><Relationship Type="http://schemas.openxmlformats.org/officeDocument/2006/relationships/viewProps" Target="/ppt/viewProps.xml" Id="R80d928eefa23464b" /><Relationship Type="http://schemas.openxmlformats.org/officeDocument/2006/relationships/tableStyles" Target="/ppt/tableStyles.xml" Id="Ra6d3fa3f1d1649fc" /><Relationship Type="http://schemas.openxmlformats.org/officeDocument/2006/relationships/slide" Target="/ppt/slides/slide1.xml" Id="R0dae1be4bf19407a" /><Relationship Type="http://schemas.openxmlformats.org/officeDocument/2006/relationships/slide" Target="/ppt/slides/slide2.xml" Id="Rafd8e430290c4863" /><Relationship Type="http://schemas.openxmlformats.org/officeDocument/2006/relationships/slide" Target="/ppt/slides/slide3.xml" Id="R50c7d68639a7426a" /><Relationship Type="http://schemas.openxmlformats.org/officeDocument/2006/relationships/slide" Target="/ppt/slides/slide4.xml" Id="Rbde59f7c3fa2443a" /><Relationship Type="http://schemas.openxmlformats.org/officeDocument/2006/relationships/slide" Target="/ppt/slides/slide5.xml" Id="R3e56a4a9662e4480" /><Relationship Type="http://schemas.openxmlformats.org/officeDocument/2006/relationships/slide" Target="/ppt/slides/slide6.xml" Id="R4cf1878a38424905" /><Relationship Type="http://schemas.openxmlformats.org/officeDocument/2006/relationships/slide" Target="/ppt/slides/slide7.xml" Id="Re76b6dbebbfc4c58" /><Relationship Type="http://schemas.openxmlformats.org/officeDocument/2006/relationships/slide" Target="/ppt/slides/slide8.xml" Id="R02e59bdbb49f4150" /><Relationship Type="http://schemas.openxmlformats.org/officeDocument/2006/relationships/slide" Target="/ppt/slides/slide9.xml" Id="Rd97be0e98f674e86" /><Relationship Type="http://schemas.openxmlformats.org/officeDocument/2006/relationships/slide" Target="/ppt/slides/slide10.xml" Id="Rda9ef0f7a29a42c1" /><Relationship Type="http://schemas.openxmlformats.org/officeDocument/2006/relationships/slide" Target="/ppt/slides/slide11.xml" Id="Re4dd4e7e513741c2" /><Relationship Type="http://schemas.openxmlformats.org/officeDocument/2006/relationships/slide" Target="/ppt/slides/slide12.xml" Id="Rddc7a72e53e64ed6" /><Relationship Type="http://schemas.openxmlformats.org/officeDocument/2006/relationships/slide" Target="/ppt/slides/slide13.xml" Id="Re584c092cf7f4f48" /><Relationship Type="http://schemas.openxmlformats.org/officeDocument/2006/relationships/slide" Target="/ppt/slides/slide14.xml" Id="R6b30dfde3b344f15" /><Relationship Type="http://schemas.openxmlformats.org/officeDocument/2006/relationships/slide" Target="/ppt/slides/slide15.xml" Id="R39d510b201094d8a" /><Relationship Type="http://schemas.openxmlformats.org/officeDocument/2006/relationships/slide" Target="/ppt/slides/slide16.xml" Id="R4ffb1e5f34e64c17" /><Relationship Type="http://schemas.openxmlformats.org/officeDocument/2006/relationships/slide" Target="/ppt/slides/slide17.xml" Id="Rf830571a2e464e04" /><Relationship Type="http://schemas.openxmlformats.org/officeDocument/2006/relationships/slide" Target="/ppt/slides/slide18.xml" Id="Rc47267f8295444cb" /><Relationship Type="http://schemas.openxmlformats.org/officeDocument/2006/relationships/slide" Target="/ppt/slides/slide19.xml" Id="Rc3c151bab0254fea" /><Relationship Type="http://schemas.openxmlformats.org/officeDocument/2006/relationships/slide" Target="/ppt/slides/slide20.xml" Id="Re89907b3925d4277" /><Relationship Type="http://schemas.openxmlformats.org/officeDocument/2006/relationships/slide" Target="/ppt/slides/slide21.xml" Id="Ra4564c8fce8a4a30" /><Relationship Type="http://schemas.openxmlformats.org/officeDocument/2006/relationships/slide" Target="/ppt/slides/slide22.xml" Id="R35de0a1adac342f9" /><Relationship Type="http://schemas.openxmlformats.org/officeDocument/2006/relationships/slide" Target="/ppt/slides/slide23.xml" Id="Rec247576e7af4b62" /><Relationship Type="http://schemas.openxmlformats.org/officeDocument/2006/relationships/slide" Target="/ppt/slides/slide24.xml" Id="R4fcca258cc804d4b" /><Relationship Type="http://schemas.openxmlformats.org/officeDocument/2006/relationships/slide" Target="/ppt/slides/slide25.xml" Id="Ree8c2da53a5e4186" /><Relationship Type="http://schemas.openxmlformats.org/officeDocument/2006/relationships/slide" Target="/ppt/slides/slide26.xml" Id="R6639b6fe3b524b6d" /><Relationship Type="http://schemas.openxmlformats.org/officeDocument/2006/relationships/slide" Target="/ppt/slides/slide27.xml" Id="Rf385062bb29a451d" /><Relationship Type="http://schemas.openxmlformats.org/officeDocument/2006/relationships/slide" Target="/ppt/slides/slide28.xml" Id="R811fca21278849af" /><Relationship Type="http://schemas.openxmlformats.org/officeDocument/2006/relationships/slide" Target="/ppt/slides/slide29.xml" Id="R53fd1be133b54ed5" /><Relationship Type="http://schemas.openxmlformats.org/officeDocument/2006/relationships/slide" Target="/ppt/slides/slide30.xml" Id="R880ee63c6c9d489d" /><Relationship Type="http://schemas.openxmlformats.org/officeDocument/2006/relationships/slide" Target="/ppt/slides/slide31.xml" Id="R054c968cb9fb4413" /><Relationship Type="http://schemas.openxmlformats.org/officeDocument/2006/relationships/slide" Target="/ppt/slides/slide32.xml" Id="Rf54df4f60c9c40b5" /><Relationship Type="http://schemas.openxmlformats.org/officeDocument/2006/relationships/slide" Target="/ppt/slides/slide33.xml" Id="Rd9c36073166c454a" /><Relationship Type="http://schemas.openxmlformats.org/officeDocument/2006/relationships/slide" Target="/ppt/slides/slide34.xml" Id="R3a83d0cf5600432a" /><Relationship Type="http://schemas.openxmlformats.org/officeDocument/2006/relationships/slide" Target="/ppt/slides/slide35.xml" Id="R97441d7f77c4466e" /><Relationship Type="http://schemas.openxmlformats.org/officeDocument/2006/relationships/slide" Target="/ppt/slides/slide36.xml" Id="R1d631095af164706" /><Relationship Type="http://schemas.openxmlformats.org/officeDocument/2006/relationships/slide" Target="/ppt/slides/slide37.xml" Id="Rd6a478a06bdf4cdd" /><Relationship Type="http://schemas.openxmlformats.org/officeDocument/2006/relationships/slide" Target="/ppt/slides/slide38.xml" Id="R98b6c0f6cd5a43f5" /><Relationship Type="http://schemas.openxmlformats.org/officeDocument/2006/relationships/slide" Target="/ppt/slides/slide39.xml" Id="Rd9cf4e015bfb4145" /><Relationship Type="http://schemas.openxmlformats.org/officeDocument/2006/relationships/slide" Target="/ppt/slides/slide40.xml" Id="R4581e7c569744479" /><Relationship Type="http://schemas.openxmlformats.org/officeDocument/2006/relationships/slide" Target="/ppt/slides/slide41.xml" Id="R7b1e8f6d049e4d43" /><Relationship Type="http://schemas.openxmlformats.org/officeDocument/2006/relationships/slide" Target="/ppt/slides/slide42.xml" Id="R55ea664d41904f81" /><Relationship Type="http://schemas.openxmlformats.org/officeDocument/2006/relationships/slide" Target="/ppt/slides/slide43.xml" Id="R9025e9284f884465" /><Relationship Type="http://schemas.openxmlformats.org/officeDocument/2006/relationships/slide" Target="/ppt/slides/slide44.xml" Id="Re6b1b3f10f3a4022" /><Relationship Type="http://schemas.openxmlformats.org/officeDocument/2006/relationships/slide" Target="/ppt/slides/slide45.xml" Id="Rbd065e757ace40c9" /><Relationship Type="http://schemas.openxmlformats.org/officeDocument/2006/relationships/slide" Target="/ppt/slides/slide46.xml" Id="R6e1d87e679894cc5" /><Relationship Type="http://schemas.openxmlformats.org/officeDocument/2006/relationships/slide" Target="/ppt/slides/slide47.xml" Id="R7b498b0e3df7477d" /><Relationship Type="http://schemas.openxmlformats.org/officeDocument/2006/relationships/slide" Target="/ppt/slides/slide48.xml" Id="Rcfc2f410756e4d18" /><Relationship Type="http://schemas.openxmlformats.org/officeDocument/2006/relationships/slide" Target="/ppt/slides/slide49.xml" Id="R5c1f6c36a0644fd3" /><Relationship Type="http://schemas.openxmlformats.org/officeDocument/2006/relationships/slide" Target="/ppt/slides/slide50.xml" Id="Rdb6aead20b4b4599" /><Relationship Type="http://schemas.openxmlformats.org/officeDocument/2006/relationships/slide" Target="/ppt/slides/slide51.xml" Id="R94c3261dc35f42a2" /><Relationship Type="http://schemas.openxmlformats.org/officeDocument/2006/relationships/slide" Target="/ppt/slides/slide52.xml" Id="R2966892261734d80" /><Relationship Type="http://schemas.openxmlformats.org/officeDocument/2006/relationships/slide" Target="/ppt/slides/slide53.xml" Id="R066a7b71d3fe4c3e" /><Relationship Type="http://schemas.openxmlformats.org/officeDocument/2006/relationships/slide" Target="/ppt/slides/slide54.xml" Id="R041335626a224a72" /><Relationship Type="http://schemas.openxmlformats.org/officeDocument/2006/relationships/slide" Target="/ppt/slides/slide55.xml" Id="R7783e7a3d5004fb1" /><Relationship Type="http://schemas.openxmlformats.org/officeDocument/2006/relationships/slide" Target="/ppt/slides/slide56.xml" Id="R9680b4180e7c4320" /><Relationship Type="http://schemas.openxmlformats.org/officeDocument/2006/relationships/slide" Target="/ppt/slides/slide57.xml" Id="R1b74ad3cc84c46ef" /><Relationship Type="http://schemas.openxmlformats.org/officeDocument/2006/relationships/slide" Target="/ppt/slides/slide58.xml" Id="Re0ce6c9987be45f4" /><Relationship Type="http://schemas.openxmlformats.org/officeDocument/2006/relationships/slide" Target="/ppt/slides/slide59.xml" Id="Rbccf26614a0d4279" /><Relationship Type="http://schemas.openxmlformats.org/officeDocument/2006/relationships/slide" Target="/ppt/slides/slide60.xml" Id="R822fa1f2bee541d8" /><Relationship Type="http://schemas.openxmlformats.org/officeDocument/2006/relationships/slide" Target="/ppt/slides/slide61.xml" Id="Ra4948bc32fcd425e" /><Relationship Type="http://schemas.openxmlformats.org/officeDocument/2006/relationships/slide" Target="/ppt/slides/slide62.xml" Id="R43b6ac158a994d96" /><Relationship Type="http://schemas.openxmlformats.org/officeDocument/2006/relationships/slide" Target="/ppt/slides/slide63.xml" Id="R4ff478b07c1e4783" /><Relationship Type="http://schemas.openxmlformats.org/officeDocument/2006/relationships/slide" Target="/ppt/slides/slide64.xml" Id="R6a44dcb12bd64aa1" /><Relationship Type="http://schemas.openxmlformats.org/officeDocument/2006/relationships/slide" Target="/ppt/slides/slide65.xml" Id="Rcbb5dfc39f634b55" /><Relationship Type="http://schemas.openxmlformats.org/officeDocument/2006/relationships/slide" Target="/ppt/slides/slide66.xml" Id="Re080f1738085427a" /><Relationship Type="http://schemas.openxmlformats.org/officeDocument/2006/relationships/slide" Target="/ppt/slides/slide67.xml" Id="R65aa70b7b99f46cb" /><Relationship Type="http://schemas.openxmlformats.org/officeDocument/2006/relationships/slide" Target="/ppt/slides/slide68.xml" Id="R08025f7db924447b" /><Relationship Type="http://schemas.openxmlformats.org/officeDocument/2006/relationships/slide" Target="/ppt/slides/slide69.xml" Id="R51deea4f3ed04653" /><Relationship Type="http://schemas.openxmlformats.org/officeDocument/2006/relationships/slide" Target="/ppt/slides/slide70.xml" Id="R5ca71b3e240a4d07" /><Relationship Type="http://schemas.openxmlformats.org/officeDocument/2006/relationships/slide" Target="/ppt/slides/slide71.xml" Id="R74d6a1bd0f994d76" /><Relationship Type="http://schemas.openxmlformats.org/officeDocument/2006/relationships/slide" Target="/ppt/slides/slide72.xml" Id="R1e2d87d1d4014057" /><Relationship Type="http://schemas.openxmlformats.org/officeDocument/2006/relationships/slide" Target="/ppt/slides/slide73.xml" Id="R263f09592c414518" /><Relationship Type="http://schemas.openxmlformats.org/officeDocument/2006/relationships/slide" Target="/ppt/slides/slide74.xml" Id="R0cb9ef066d2f4fc6" /><Relationship Type="http://schemas.openxmlformats.org/officeDocument/2006/relationships/slide" Target="/ppt/slides/slide75.xml" Id="R604ca26e7836488d" /><Relationship Type="http://schemas.openxmlformats.org/officeDocument/2006/relationships/slide" Target="/ppt/slides/slide76.xml" Id="R274537552e7b405e" /><Relationship Type="http://schemas.openxmlformats.org/officeDocument/2006/relationships/slide" Target="/ppt/slides/slide77.xml" Id="R794adbbf80c34ad5" /><Relationship Type="http://schemas.openxmlformats.org/officeDocument/2006/relationships/slide" Target="/ppt/slides/slide78.xml" Id="R0594d3e0992a4302" /><Relationship Type="http://schemas.openxmlformats.org/officeDocument/2006/relationships/slide" Target="/ppt/slides/slide79.xml" Id="R88f4fcd30a544eb4" /><Relationship Type="http://schemas.openxmlformats.org/officeDocument/2006/relationships/slide" Target="/ppt/slides/slide80.xml" Id="Ra55c6ad1c0ed4751" /><Relationship Type="http://schemas.openxmlformats.org/officeDocument/2006/relationships/slide" Target="/ppt/slides/slide81.xml" Id="R035ac959cd304b91" /><Relationship Type="http://schemas.openxmlformats.org/officeDocument/2006/relationships/slide" Target="/ppt/slides/slide82.xml" Id="R779d127628ed4170" /><Relationship Type="http://schemas.openxmlformats.org/officeDocument/2006/relationships/slide" Target="/ppt/slides/slide83.xml" Id="R163bf44da8b34977" /><Relationship Type="http://schemas.openxmlformats.org/officeDocument/2006/relationships/slide" Target="/ppt/slides/slide84.xml" Id="Rac768d5d26364823" /><Relationship Type="http://schemas.openxmlformats.org/officeDocument/2006/relationships/slide" Target="/ppt/slides/slide85.xml" Id="R7e58bfb41ae1448c" /><Relationship Type="http://schemas.openxmlformats.org/officeDocument/2006/relationships/slide" Target="/ppt/slides/slide86.xml" Id="R5cc0c41048bb4a3e" /><Relationship Type="http://schemas.openxmlformats.org/officeDocument/2006/relationships/slide" Target="/ppt/slides/slide87.xml" Id="R446bb77071864c24" /><Relationship Type="http://schemas.openxmlformats.org/officeDocument/2006/relationships/slide" Target="/ppt/slides/slide88.xml" Id="R8b2036debf0742fe" /><Relationship Type="http://schemas.openxmlformats.org/officeDocument/2006/relationships/slide" Target="/ppt/slides/slide89.xml" Id="R56236cf4796642eb" /><Relationship Type="http://schemas.openxmlformats.org/officeDocument/2006/relationships/slide" Target="/ppt/slides/slide90.xml" Id="Re8548458880c4be2" /><Relationship Type="http://schemas.openxmlformats.org/officeDocument/2006/relationships/slide" Target="/ppt/slides/slide91.xml" Id="R367bb0b62cba4fd8" /><Relationship Type="http://schemas.openxmlformats.org/officeDocument/2006/relationships/slide" Target="/ppt/slides/slide92.xml" Id="Red7f902acac14b84" /><Relationship Type="http://schemas.openxmlformats.org/officeDocument/2006/relationships/slide" Target="/ppt/slides/slide93.xml" Id="R0ef67dfdcbfb4597" /><Relationship Type="http://schemas.openxmlformats.org/officeDocument/2006/relationships/slide" Target="/ppt/slides/slide94.xml" Id="R4b8d477c1eed41d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7b8162b6af4c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c88b5a687c476a" /><Relationship Type="http://schemas.openxmlformats.org/officeDocument/2006/relationships/notesMaster" Target="/ppt/notesMasters/notesMaster1.xml" Id="R7a5a0193c3e54cb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fad05a9c0ed471c" /><Relationship Type="http://schemas.openxmlformats.org/officeDocument/2006/relationships/notesMaster" Target="/ppt/notesMasters/notesMaster1.xml" Id="R327df34a638b4fb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787927761d24b8a" /><Relationship Type="http://schemas.openxmlformats.org/officeDocument/2006/relationships/notesMaster" Target="/ppt/notesMasters/notesMaster1.xml" Id="Rb69b10307e7a4f2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1feb388c85e4164" /><Relationship Type="http://schemas.openxmlformats.org/officeDocument/2006/relationships/notesMaster" Target="/ppt/notesMasters/notesMaster1.xml" Id="Rc92dff600d374ee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40a0adbb2ec4456" /><Relationship Type="http://schemas.openxmlformats.org/officeDocument/2006/relationships/notesMaster" Target="/ppt/notesMasters/notesMaster1.xml" Id="R2bc6d88969b048c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977dda4199d4ef0" /><Relationship Type="http://schemas.openxmlformats.org/officeDocument/2006/relationships/notesMaster" Target="/ppt/notesMasters/notesMaster1.xml" Id="R9fd67ed060cb408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b76dedd5fbe4463" /><Relationship Type="http://schemas.openxmlformats.org/officeDocument/2006/relationships/notesMaster" Target="/ppt/notesMasters/notesMaster1.xml" Id="Rbd047323e747424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65cad3c97ad4271" /><Relationship Type="http://schemas.openxmlformats.org/officeDocument/2006/relationships/notesMaster" Target="/ppt/notesMasters/notesMaster1.xml" Id="R1ae71e7f967c4d4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c369ef316e84a5b" /><Relationship Type="http://schemas.openxmlformats.org/officeDocument/2006/relationships/notesMaster" Target="/ppt/notesMasters/notesMaster1.xml" Id="Re9a241ddbf354cd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005b96838c34f77" /><Relationship Type="http://schemas.openxmlformats.org/officeDocument/2006/relationships/notesMaster" Target="/ppt/notesMasters/notesMaster1.xml" Id="Re3450fd5c0634d3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d543e41e298466a" /><Relationship Type="http://schemas.openxmlformats.org/officeDocument/2006/relationships/notesMaster" Target="/ppt/notesMasters/notesMaster1.xml" Id="R0e7291134f444eb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317490779043f8" /><Relationship Type="http://schemas.openxmlformats.org/officeDocument/2006/relationships/notesMaster" Target="/ppt/notesMasters/notesMaster1.xml" Id="R4dc403c1a22f404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a5c4761199f4c96" /><Relationship Type="http://schemas.openxmlformats.org/officeDocument/2006/relationships/notesMaster" Target="/ppt/notesMasters/notesMaster1.xml" Id="R7c1c720a1c6a42b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fe7367348ae42de" /><Relationship Type="http://schemas.openxmlformats.org/officeDocument/2006/relationships/notesMaster" Target="/ppt/notesMasters/notesMaster1.xml" Id="R4f3c19d0b9d6457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6c5014859bd4c55" /><Relationship Type="http://schemas.openxmlformats.org/officeDocument/2006/relationships/notesMaster" Target="/ppt/notesMasters/notesMaster1.xml" Id="R649a6e929f4e47c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791c24a46f74207" /><Relationship Type="http://schemas.openxmlformats.org/officeDocument/2006/relationships/notesMaster" Target="/ppt/notesMasters/notesMaster1.xml" Id="R871a0bfd5c714aa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235ab2098c44999" /><Relationship Type="http://schemas.openxmlformats.org/officeDocument/2006/relationships/notesMaster" Target="/ppt/notesMasters/notesMaster1.xml" Id="Rd5306f23c2c74c0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6059bbb36494728" /><Relationship Type="http://schemas.openxmlformats.org/officeDocument/2006/relationships/notesMaster" Target="/ppt/notesMasters/notesMaster1.xml" Id="R259622cb2a13402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09a5e75522c4b67" /><Relationship Type="http://schemas.openxmlformats.org/officeDocument/2006/relationships/notesMaster" Target="/ppt/notesMasters/notesMaster1.xml" Id="Rac7f7b538786452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2f834ac9c5724dbe" /><Relationship Type="http://schemas.openxmlformats.org/officeDocument/2006/relationships/notesMaster" Target="/ppt/notesMasters/notesMaster1.xml" Id="Refb309fb388d45df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0d20dba6f9a4c9c" /><Relationship Type="http://schemas.openxmlformats.org/officeDocument/2006/relationships/notesMaster" Target="/ppt/notesMasters/notesMaster1.xml" Id="R46b3e69da82b4776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b8010bc66b39416a" /><Relationship Type="http://schemas.openxmlformats.org/officeDocument/2006/relationships/notesMaster" Target="/ppt/notesMasters/notesMaster1.xml" Id="R035e18d0ec194c2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4269a29035b4a95" /><Relationship Type="http://schemas.openxmlformats.org/officeDocument/2006/relationships/notesMaster" Target="/ppt/notesMasters/notesMaster1.xml" Id="R5b0bb1b58996430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8167087f448b400e" /><Relationship Type="http://schemas.openxmlformats.org/officeDocument/2006/relationships/notesMaster" Target="/ppt/notesMasters/notesMaster1.xml" Id="R1050691f5e4d49b6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9638e7fd1e61418e" /><Relationship Type="http://schemas.openxmlformats.org/officeDocument/2006/relationships/notesMaster" Target="/ppt/notesMasters/notesMaster1.xml" Id="Rcb2550f4e6b449f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4a93d761cab44347" /><Relationship Type="http://schemas.openxmlformats.org/officeDocument/2006/relationships/notesMaster" Target="/ppt/notesMasters/notesMaster1.xml" Id="Rbb9227e2ff2241d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ea8bc8eea0344064" /><Relationship Type="http://schemas.openxmlformats.org/officeDocument/2006/relationships/notesMaster" Target="/ppt/notesMasters/notesMaster1.xml" Id="Rfb2160900a3242bc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d29a9c173f784418" /><Relationship Type="http://schemas.openxmlformats.org/officeDocument/2006/relationships/notesMaster" Target="/ppt/notesMasters/notesMaster1.xml" Id="R80b99d88451243d3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cb2e5e040059488e" /><Relationship Type="http://schemas.openxmlformats.org/officeDocument/2006/relationships/notesMaster" Target="/ppt/notesMasters/notesMaster1.xml" Id="R722e5ac237a449d0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1e9f5220a4d41b7" /><Relationship Type="http://schemas.openxmlformats.org/officeDocument/2006/relationships/notesMaster" Target="/ppt/notesMasters/notesMaster1.xml" Id="Re20f1da96dfb467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cfc7d25057ce41b9" /><Relationship Type="http://schemas.openxmlformats.org/officeDocument/2006/relationships/notesMaster" Target="/ppt/notesMasters/notesMaster1.xml" Id="R153d2c80d3584174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31dd27faecc44dc0" /><Relationship Type="http://schemas.openxmlformats.org/officeDocument/2006/relationships/notesMaster" Target="/ppt/notesMasters/notesMaster1.xml" Id="R656ad14703ae476b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081ccc24f18645e6" /><Relationship Type="http://schemas.openxmlformats.org/officeDocument/2006/relationships/notesMaster" Target="/ppt/notesMasters/notesMaster1.xml" Id="Ra9bbe2363a5549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d1f864f29244da" /><Relationship Type="http://schemas.openxmlformats.org/officeDocument/2006/relationships/notesMaster" Target="/ppt/notesMasters/notesMaster1.xml" Id="Rab803ef400e34e7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d1175ce3e7184a2c" /><Relationship Type="http://schemas.openxmlformats.org/officeDocument/2006/relationships/notesMaster" Target="/ppt/notesMasters/notesMaster1.xml" Id="Re9896ecc395d4c77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47552a0f44034beb" /><Relationship Type="http://schemas.openxmlformats.org/officeDocument/2006/relationships/notesMaster" Target="/ppt/notesMasters/notesMaster1.xml" Id="R76d2d3644653428a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1915cc068cf54bdd" /><Relationship Type="http://schemas.openxmlformats.org/officeDocument/2006/relationships/notesMaster" Target="/ppt/notesMasters/notesMaster1.xml" Id="R149a76511c4547b1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149cf122952e4e54" /><Relationship Type="http://schemas.openxmlformats.org/officeDocument/2006/relationships/notesMaster" Target="/ppt/notesMasters/notesMaster1.xml" Id="Re564efbba9f142c9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5a0eabe8b57f446f" /><Relationship Type="http://schemas.openxmlformats.org/officeDocument/2006/relationships/notesMaster" Target="/ppt/notesMasters/notesMaster1.xml" Id="Ree97cefc0b0445f1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18ad57d5ecf44899" /><Relationship Type="http://schemas.openxmlformats.org/officeDocument/2006/relationships/notesMaster" Target="/ppt/notesMasters/notesMaster1.xml" Id="Ra1b215e08bf9424b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da747718e6bc44b5" /><Relationship Type="http://schemas.openxmlformats.org/officeDocument/2006/relationships/notesMaster" Target="/ppt/notesMasters/notesMaster1.xml" Id="R2ddfcd841a7046a0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331c9641962741ba" /><Relationship Type="http://schemas.openxmlformats.org/officeDocument/2006/relationships/notesMaster" Target="/ppt/notesMasters/notesMaster1.xml" Id="Rcfb331191caf4bf5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9ae3bc4ff3a642ae" /><Relationship Type="http://schemas.openxmlformats.org/officeDocument/2006/relationships/notesMaster" Target="/ppt/notesMasters/notesMaster1.xml" Id="Rdea6f1f4ad3841ff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1c1079757ead4432" /><Relationship Type="http://schemas.openxmlformats.org/officeDocument/2006/relationships/notesMaster" Target="/ppt/notesMasters/notesMaster1.xml" Id="R643d07f0b8d045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f421da320fe4cc8" /><Relationship Type="http://schemas.openxmlformats.org/officeDocument/2006/relationships/notesMaster" Target="/ppt/notesMasters/notesMaster1.xml" Id="R7459c4a1ce604161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d064a4848ee84b7b" /><Relationship Type="http://schemas.openxmlformats.org/officeDocument/2006/relationships/notesMaster" Target="/ppt/notesMasters/notesMaster1.xml" Id="R3747f3a492ac48a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5f701c30fd7b484a" /><Relationship Type="http://schemas.openxmlformats.org/officeDocument/2006/relationships/notesMaster" Target="/ppt/notesMasters/notesMaster1.xml" Id="Rb2397d8084bb4f6a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1b9e4151114048cf" /><Relationship Type="http://schemas.openxmlformats.org/officeDocument/2006/relationships/notesMaster" Target="/ppt/notesMasters/notesMaster1.xml" Id="Rc6027ca3cea24806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069bb2da4d7a4e84" /><Relationship Type="http://schemas.openxmlformats.org/officeDocument/2006/relationships/notesMaster" Target="/ppt/notesMasters/notesMaster1.xml" Id="Rc54aabb368fb4f82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4dd0ce54665742f2" /><Relationship Type="http://schemas.openxmlformats.org/officeDocument/2006/relationships/notesMaster" Target="/ppt/notesMasters/notesMaster1.xml" Id="R4efb659867ee49cb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3eacd73622924842" /><Relationship Type="http://schemas.openxmlformats.org/officeDocument/2006/relationships/notesMaster" Target="/ppt/notesMasters/notesMaster1.xml" Id="Rf6b75feec2f9421f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9d2cda7f99c8428e" /><Relationship Type="http://schemas.openxmlformats.org/officeDocument/2006/relationships/notesMaster" Target="/ppt/notesMasters/notesMaster1.xml" Id="Rd4ac2414b52243bf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96f10c32a7de4ba0" /><Relationship Type="http://schemas.openxmlformats.org/officeDocument/2006/relationships/notesMaster" Target="/ppt/notesMasters/notesMaster1.xml" Id="Rf1c7e0e5dbb84e30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403409be0e7c4428" /><Relationship Type="http://schemas.openxmlformats.org/officeDocument/2006/relationships/notesMaster" Target="/ppt/notesMasters/notesMaster1.xml" Id="R6d58cfde5c984daf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ac4553e350144c11" /><Relationship Type="http://schemas.openxmlformats.org/officeDocument/2006/relationships/notesMaster" Target="/ppt/notesMasters/notesMaster1.xml" Id="R8b6f17e3dd914f1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b95962c80f4549" /><Relationship Type="http://schemas.openxmlformats.org/officeDocument/2006/relationships/notesMaster" Target="/ppt/notesMasters/notesMaster1.xml" Id="R1ce0413f76f94597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e4ec33b9bbf24fce" /><Relationship Type="http://schemas.openxmlformats.org/officeDocument/2006/relationships/notesMaster" Target="/ppt/notesMasters/notesMaster1.xml" Id="R63baf879cb7b4d29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f169bad7931a4f22" /><Relationship Type="http://schemas.openxmlformats.org/officeDocument/2006/relationships/notesMaster" Target="/ppt/notesMasters/notesMaster1.xml" Id="Rbfad924d567d48cb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2de0bcf4e62e4c6f" /><Relationship Type="http://schemas.openxmlformats.org/officeDocument/2006/relationships/notesMaster" Target="/ppt/notesMasters/notesMaster1.xml" Id="Rd2909345237c4dbd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9575c275ee0e434b" /><Relationship Type="http://schemas.openxmlformats.org/officeDocument/2006/relationships/notesMaster" Target="/ppt/notesMasters/notesMaster1.xml" Id="R64a9befb50cf45a3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dca78fd2581b42cc" /><Relationship Type="http://schemas.openxmlformats.org/officeDocument/2006/relationships/notesMaster" Target="/ppt/notesMasters/notesMaster1.xml" Id="R6de2b0ce05e14ead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7f4ce35344024cba" /><Relationship Type="http://schemas.openxmlformats.org/officeDocument/2006/relationships/notesMaster" Target="/ppt/notesMasters/notesMaster1.xml" Id="Re13585ed96404399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ce16297dafa54356" /><Relationship Type="http://schemas.openxmlformats.org/officeDocument/2006/relationships/notesMaster" Target="/ppt/notesMasters/notesMaster1.xml" Id="R3cbb49fe3a9548b2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ca5c07a37345483c" /><Relationship Type="http://schemas.openxmlformats.org/officeDocument/2006/relationships/notesMaster" Target="/ppt/notesMasters/notesMaster1.xml" Id="R32c61a40f8754028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ab15e06c9bd84f3e" /><Relationship Type="http://schemas.openxmlformats.org/officeDocument/2006/relationships/notesMaster" Target="/ppt/notesMasters/notesMaster1.xml" Id="R7b27234431244955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fc29d705a22143f8" /><Relationship Type="http://schemas.openxmlformats.org/officeDocument/2006/relationships/notesMaster" Target="/ppt/notesMasters/notesMaster1.xml" Id="R8465d4a5a933476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f85533e20754930" /><Relationship Type="http://schemas.openxmlformats.org/officeDocument/2006/relationships/notesMaster" Target="/ppt/notesMasters/notesMaster1.xml" Id="R2945b33df48d402c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d157191292114fef" /><Relationship Type="http://schemas.openxmlformats.org/officeDocument/2006/relationships/notesMaster" Target="/ppt/notesMasters/notesMaster1.xml" Id="Rd70bb440ad124d61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11bf3eab31ea47bf" /><Relationship Type="http://schemas.openxmlformats.org/officeDocument/2006/relationships/notesMaster" Target="/ppt/notesMasters/notesMaster1.xml" Id="R4202f06f45ab4707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5dedc89a148f464e" /><Relationship Type="http://schemas.openxmlformats.org/officeDocument/2006/relationships/notesMaster" Target="/ppt/notesMasters/notesMaster1.xml" Id="R3052af5c59b44c35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06c6a85ddfbb4a6b" /><Relationship Type="http://schemas.openxmlformats.org/officeDocument/2006/relationships/notesMaster" Target="/ppt/notesMasters/notesMaster1.xml" Id="R4a74fc289d244347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34ab6ee0c785420d" /><Relationship Type="http://schemas.openxmlformats.org/officeDocument/2006/relationships/notesMaster" Target="/ppt/notesMasters/notesMaster1.xml" Id="R8c5bb751e2174e21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f380cb3b81d7449d" /><Relationship Type="http://schemas.openxmlformats.org/officeDocument/2006/relationships/notesMaster" Target="/ppt/notesMasters/notesMaster1.xml" Id="Rbdc843ba3b554834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d465a50d916f4011" /><Relationship Type="http://schemas.openxmlformats.org/officeDocument/2006/relationships/notesMaster" Target="/ppt/notesMasters/notesMaster1.xml" Id="R71b6ebf904264803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c39cc771fec34a83" /><Relationship Type="http://schemas.openxmlformats.org/officeDocument/2006/relationships/notesMaster" Target="/ppt/notesMasters/notesMaster1.xml" Id="R62f3afb13b444d99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05ea062138f04c9e" /><Relationship Type="http://schemas.openxmlformats.org/officeDocument/2006/relationships/notesMaster" Target="/ppt/notesMasters/notesMaster1.xml" Id="Rc7de62ce99674266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26e2056a050342b4" /><Relationship Type="http://schemas.openxmlformats.org/officeDocument/2006/relationships/notesMaster" Target="/ppt/notesMasters/notesMaster1.xml" Id="Rc1409065eb2b42c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4849bdef52c43fe" /><Relationship Type="http://schemas.openxmlformats.org/officeDocument/2006/relationships/notesMaster" Target="/ppt/notesMasters/notesMaster1.xml" Id="R3ae335ec1cf64dce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8d6bd16926544160" /><Relationship Type="http://schemas.openxmlformats.org/officeDocument/2006/relationships/notesMaster" Target="/ppt/notesMasters/notesMaster1.xml" Id="R46340bc2880e47c0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5156d1cadd6c4a85" /><Relationship Type="http://schemas.openxmlformats.org/officeDocument/2006/relationships/notesMaster" Target="/ppt/notesMasters/notesMaster1.xml" Id="R8e9c276aae764ef8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1d20dcb20abc4a57" /><Relationship Type="http://schemas.openxmlformats.org/officeDocument/2006/relationships/notesMaster" Target="/ppt/notesMasters/notesMaster1.xml" Id="R9748b3fc74924711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66782daa51e64b18" /><Relationship Type="http://schemas.openxmlformats.org/officeDocument/2006/relationships/notesMaster" Target="/ppt/notesMasters/notesMaster1.xml" Id="R63dc9d51ce9d4ccb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db42f9a90be143e4" /><Relationship Type="http://schemas.openxmlformats.org/officeDocument/2006/relationships/notesMaster" Target="/ppt/notesMasters/notesMaster1.xml" Id="R199720a84c3848ef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bb74ca2160e74369" /><Relationship Type="http://schemas.openxmlformats.org/officeDocument/2006/relationships/notesMaster" Target="/ppt/notesMasters/notesMaster1.xml" Id="R82dc9746b82b4060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d2c898df121b4886" /><Relationship Type="http://schemas.openxmlformats.org/officeDocument/2006/relationships/notesMaster" Target="/ppt/notesMasters/notesMaster1.xml" Id="Rdc23ba7c78564b39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7bedb4c4ce034139" /><Relationship Type="http://schemas.openxmlformats.org/officeDocument/2006/relationships/notesMaster" Target="/ppt/notesMasters/notesMaster1.xml" Id="R3b7958cc24c14df0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b9009a9b7e6746fa" /><Relationship Type="http://schemas.openxmlformats.org/officeDocument/2006/relationships/notesMaster" Target="/ppt/notesMasters/notesMaster1.xml" Id="Re7abd0e04f9540e0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8e587c13412d4985" /><Relationship Type="http://schemas.openxmlformats.org/officeDocument/2006/relationships/notesMaster" Target="/ppt/notesMasters/notesMaster1.xml" Id="R8602bc583ae7488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8bf784a796a49f5" /><Relationship Type="http://schemas.openxmlformats.org/officeDocument/2006/relationships/notesMaster" Target="/ppt/notesMasters/notesMaster1.xml" Id="R44d6192a90ee4b77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da3c4f70b71a4c30" /><Relationship Type="http://schemas.openxmlformats.org/officeDocument/2006/relationships/notesMaster" Target="/ppt/notesMasters/notesMaster1.xml" Id="Rb3d8cb3cc4d84c08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9c98386d77784b12" /><Relationship Type="http://schemas.openxmlformats.org/officeDocument/2006/relationships/notesMaster" Target="/ppt/notesMasters/notesMaster1.xml" Id="Rc519f3b577114ae3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38a520e124214a1e" /><Relationship Type="http://schemas.openxmlformats.org/officeDocument/2006/relationships/notesMaster" Target="/ppt/notesMasters/notesMaster1.xml" Id="R18201ce4057244dd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8f77e5ee361149ba" /><Relationship Type="http://schemas.openxmlformats.org/officeDocument/2006/relationships/notesMaster" Target="/ppt/notesMasters/notesMaster1.xml" Id="R3f4757d45f064e95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0dd8b59d514746d2" /><Relationship Type="http://schemas.openxmlformats.org/officeDocument/2006/relationships/notesMaster" Target="/ppt/notesMasters/notesMaster1.xml" Id="R68334dbff8114f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ca8a5745248d7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6f9ff619924814" /><Relationship Type="http://schemas.openxmlformats.org/officeDocument/2006/relationships/slideLayout" Target="/ppt/slideLayouts/slideLayout1.xml" Id="Rf0968d26848a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68d26848a4e67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4d05e82c4411" /><Relationship Type="http://schemas.openxmlformats.org/officeDocument/2006/relationships/image" Target="/ppt/media/image.png" Id="R398c6bd9d6154029" /><Relationship Type="http://schemas.openxmlformats.org/officeDocument/2006/relationships/notesSlide" Target="/ppt/notesSlides/notesSlide1.xml" Id="Rce66a3c13456431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f5a64b274b98" /><Relationship Type="http://schemas.openxmlformats.org/officeDocument/2006/relationships/image" Target="/ppt/media/image3.png" Id="Rd96b904bf0f44057" /><Relationship Type="http://schemas.openxmlformats.org/officeDocument/2006/relationships/notesSlide" Target="/ppt/notesSlides/notesSlide10.xml" Id="R2f8d46449053467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a576134a4cfc" /><Relationship Type="http://schemas.openxmlformats.org/officeDocument/2006/relationships/image" Target="/ppt/media/image4.png" Id="R0202d88f4d2643dc" /><Relationship Type="http://schemas.openxmlformats.org/officeDocument/2006/relationships/notesSlide" Target="/ppt/notesSlides/notesSlide11.xml" Id="Rd981c59c5f15450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4feb214884361" /><Relationship Type="http://schemas.openxmlformats.org/officeDocument/2006/relationships/notesSlide" Target="/ppt/notesSlides/notesSlide12.xml" Id="Re7c5660a7143436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0bf717c14d50" /><Relationship Type="http://schemas.openxmlformats.org/officeDocument/2006/relationships/image" Target="/ppt/media/image5.png" Id="Rf29a362eee8c4d4e" /><Relationship Type="http://schemas.openxmlformats.org/officeDocument/2006/relationships/notesSlide" Target="/ppt/notesSlides/notesSlide13.xml" Id="R51e1bd30d26a44b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8c5be0ed421c" /><Relationship Type="http://schemas.openxmlformats.org/officeDocument/2006/relationships/notesSlide" Target="/ppt/notesSlides/notesSlide14.xml" Id="R07d658d9469648a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fd1a0d2c462a" /><Relationship Type="http://schemas.openxmlformats.org/officeDocument/2006/relationships/image" Target="/ppt/media/image6.png" Id="Rf821c5db31f7460c" /><Relationship Type="http://schemas.openxmlformats.org/officeDocument/2006/relationships/notesSlide" Target="/ppt/notesSlides/notesSlide15.xml" Id="Rb0dd67d24b904b6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949d2bd34c7d" /><Relationship Type="http://schemas.openxmlformats.org/officeDocument/2006/relationships/image" Target="/ppt/media/image7.png" Id="Rf6c2d7c789554bbb" /><Relationship Type="http://schemas.openxmlformats.org/officeDocument/2006/relationships/notesSlide" Target="/ppt/notesSlides/notesSlide16.xml" Id="R05f4c4bd829e4a6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fd1fcb4b246ef" /><Relationship Type="http://schemas.openxmlformats.org/officeDocument/2006/relationships/notesSlide" Target="/ppt/notesSlides/notesSlide17.xml" Id="R073abc7dbed54bc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9c4606394551" /><Relationship Type="http://schemas.openxmlformats.org/officeDocument/2006/relationships/notesSlide" Target="/ppt/notesSlides/notesSlide18.xml" Id="R2e919a391d8b4f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10d8742fb415f" /><Relationship Type="http://schemas.openxmlformats.org/officeDocument/2006/relationships/image" Target="/ppt/media/image8.png" Id="R55bfca534a1c41d7" /><Relationship Type="http://schemas.openxmlformats.org/officeDocument/2006/relationships/notesSlide" Target="/ppt/notesSlides/notesSlide19.xml" Id="Rb9522c68f3a3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5d9d829f4dc3" /><Relationship Type="http://schemas.openxmlformats.org/officeDocument/2006/relationships/notesSlide" Target="/ppt/notesSlides/notesSlide2.xml" Id="R3794c70c224a43b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df2fc90b4aa9" /><Relationship Type="http://schemas.openxmlformats.org/officeDocument/2006/relationships/image" Target="/ppt/media/image9.png" Id="Ra565545006584735" /><Relationship Type="http://schemas.openxmlformats.org/officeDocument/2006/relationships/notesSlide" Target="/ppt/notesSlides/notesSlide20.xml" Id="Ra892c576e29d419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2adb0fc2b43e9" /><Relationship Type="http://schemas.openxmlformats.org/officeDocument/2006/relationships/notesSlide" Target="/ppt/notesSlides/notesSlide21.xml" Id="R77887f4814234e6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063618e34989" /><Relationship Type="http://schemas.openxmlformats.org/officeDocument/2006/relationships/notesSlide" Target="/ppt/notesSlides/notesSlide22.xml" Id="R43f7d970d2e24f9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7865f3504350" /><Relationship Type="http://schemas.openxmlformats.org/officeDocument/2006/relationships/image" Target="/ppt/media/image10.png" Id="Ref6eea3d56c5474a" /><Relationship Type="http://schemas.openxmlformats.org/officeDocument/2006/relationships/notesSlide" Target="/ppt/notesSlides/notesSlide23.xml" Id="R35589fd676ec405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8cb92392468c" /><Relationship Type="http://schemas.openxmlformats.org/officeDocument/2006/relationships/image" Target="/ppt/media/image11.png" Id="Ra688eb2d91404942" /><Relationship Type="http://schemas.openxmlformats.org/officeDocument/2006/relationships/notesSlide" Target="/ppt/notesSlides/notesSlide24.xml" Id="R50d3e91b97c3461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a5f2ee2043c9" /><Relationship Type="http://schemas.openxmlformats.org/officeDocument/2006/relationships/image" Target="/ppt/media/image12.png" Id="R6f5f1db6aea342a2" /><Relationship Type="http://schemas.openxmlformats.org/officeDocument/2006/relationships/notesSlide" Target="/ppt/notesSlides/notesSlide25.xml" Id="R54b1f1d6cec243f8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16cf8b6c4696" /><Relationship Type="http://schemas.openxmlformats.org/officeDocument/2006/relationships/notesSlide" Target="/ppt/notesSlides/notesSlide26.xml" Id="Rba3045d57ea7479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89b468194fa8" /><Relationship Type="http://schemas.openxmlformats.org/officeDocument/2006/relationships/image" Target="/ppt/media/image13.png" Id="Rbf409cf203974570" /><Relationship Type="http://schemas.openxmlformats.org/officeDocument/2006/relationships/notesSlide" Target="/ppt/notesSlides/notesSlide27.xml" Id="R1fd7869a924d44e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fb016a044ece" /><Relationship Type="http://schemas.openxmlformats.org/officeDocument/2006/relationships/notesSlide" Target="/ppt/notesSlides/notesSlide28.xml" Id="R21667779378541b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0dc53278c4f94" /><Relationship Type="http://schemas.openxmlformats.org/officeDocument/2006/relationships/image" Target="/ppt/media/image14.png" Id="Ra2ea99610e284243" /><Relationship Type="http://schemas.openxmlformats.org/officeDocument/2006/relationships/notesSlide" Target="/ppt/notesSlides/notesSlide29.xml" Id="Rf7d3714fadd0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2b4b838d419f" /><Relationship Type="http://schemas.openxmlformats.org/officeDocument/2006/relationships/notesSlide" Target="/ppt/notesSlides/notesSlide3.xml" Id="R7ce3a4cbe19340f8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284f40de94b5a" /><Relationship Type="http://schemas.openxmlformats.org/officeDocument/2006/relationships/notesSlide" Target="/ppt/notesSlides/notesSlide30.xml" Id="R642df78650f947ac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16f0da4c4391" /><Relationship Type="http://schemas.openxmlformats.org/officeDocument/2006/relationships/image" Target="/ppt/media/image15.png" Id="R7ad18452f0074029" /><Relationship Type="http://schemas.openxmlformats.org/officeDocument/2006/relationships/notesSlide" Target="/ppt/notesSlides/notesSlide31.xml" Id="R0f9ca36e098643d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db3033fb4a81" /><Relationship Type="http://schemas.openxmlformats.org/officeDocument/2006/relationships/notesSlide" Target="/ppt/notesSlides/notesSlide32.xml" Id="R0db798ffcee24c70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22aec8124a26" /><Relationship Type="http://schemas.openxmlformats.org/officeDocument/2006/relationships/image" Target="/ppt/media/image16.png" Id="R57fb6d4812eb4831" /><Relationship Type="http://schemas.openxmlformats.org/officeDocument/2006/relationships/notesSlide" Target="/ppt/notesSlides/notesSlide33.xml" Id="R21d29d72275e48d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35bc31604cac" /><Relationship Type="http://schemas.openxmlformats.org/officeDocument/2006/relationships/notesSlide" Target="/ppt/notesSlides/notesSlide34.xml" Id="R19e3801d1d0c4809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15db57e34179" /><Relationship Type="http://schemas.openxmlformats.org/officeDocument/2006/relationships/image" Target="/ppt/media/image17.png" Id="Re2ca5d8cea364cb8" /><Relationship Type="http://schemas.openxmlformats.org/officeDocument/2006/relationships/notesSlide" Target="/ppt/notesSlides/notesSlide35.xml" Id="R47f70b7cdf83424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fddd1e8a41df" /><Relationship Type="http://schemas.openxmlformats.org/officeDocument/2006/relationships/notesSlide" Target="/ppt/notesSlides/notesSlide36.xml" Id="Rc61bb92c460e45f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569a15ee413e" /><Relationship Type="http://schemas.openxmlformats.org/officeDocument/2006/relationships/image" Target="/ppt/media/image18.png" Id="R45da425016304127" /><Relationship Type="http://schemas.openxmlformats.org/officeDocument/2006/relationships/notesSlide" Target="/ppt/notesSlides/notesSlide37.xml" Id="R070440e9ab4340f9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027fe49c4b9f" /><Relationship Type="http://schemas.openxmlformats.org/officeDocument/2006/relationships/notesSlide" Target="/ppt/notesSlides/notesSlide38.xml" Id="R31ebdb45ecd4495d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3f95010b40c9" /><Relationship Type="http://schemas.openxmlformats.org/officeDocument/2006/relationships/image" Target="/ppt/media/image19.png" Id="R90b1a138f89b4350" /><Relationship Type="http://schemas.openxmlformats.org/officeDocument/2006/relationships/notesSlide" Target="/ppt/notesSlides/notesSlide39.xml" Id="R3b4fe5787363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40b1b52fc4668" /><Relationship Type="http://schemas.openxmlformats.org/officeDocument/2006/relationships/notesSlide" Target="/ppt/notesSlides/notesSlide4.xml" Id="R964615a8cbae49a9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628a1823480b" /><Relationship Type="http://schemas.openxmlformats.org/officeDocument/2006/relationships/notesSlide" Target="/ppt/notesSlides/notesSlide40.xml" Id="R3da04b0b397143b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c0c44beb4a9b" /><Relationship Type="http://schemas.openxmlformats.org/officeDocument/2006/relationships/notesSlide" Target="/ppt/notesSlides/notesSlide41.xml" Id="R1deed04dfdb3485b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6b4f27314521" /><Relationship Type="http://schemas.openxmlformats.org/officeDocument/2006/relationships/notesSlide" Target="/ppt/notesSlides/notesSlide42.xml" Id="Ra0d1801806bb4e8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39a05dae4728" /><Relationship Type="http://schemas.openxmlformats.org/officeDocument/2006/relationships/notesSlide" Target="/ppt/notesSlides/notesSlide43.xml" Id="R4ac1fe9635344ee9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df087ed464273" /><Relationship Type="http://schemas.openxmlformats.org/officeDocument/2006/relationships/notesSlide" Target="/ppt/notesSlides/notesSlide44.xml" Id="R4373081e65ed4476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7b85b0fd49f6" /><Relationship Type="http://schemas.openxmlformats.org/officeDocument/2006/relationships/notesSlide" Target="/ppt/notesSlides/notesSlide45.xml" Id="R85993cd4ae5a450b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0942c44740a2" /><Relationship Type="http://schemas.openxmlformats.org/officeDocument/2006/relationships/image" Target="/ppt/media/image20.png" Id="R2061d582c48045b2" /><Relationship Type="http://schemas.openxmlformats.org/officeDocument/2006/relationships/notesSlide" Target="/ppt/notesSlides/notesSlide46.xml" Id="R01cae32c4a8845ff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339dc186e40b1" /><Relationship Type="http://schemas.openxmlformats.org/officeDocument/2006/relationships/image" Target="/ppt/media/image21.png" Id="R7c705f51492043d2" /><Relationship Type="http://schemas.openxmlformats.org/officeDocument/2006/relationships/notesSlide" Target="/ppt/notesSlides/notesSlide47.xml" Id="R1c0cc31ec3c74815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536d4c314eba" /><Relationship Type="http://schemas.openxmlformats.org/officeDocument/2006/relationships/notesSlide" Target="/ppt/notesSlides/notesSlide48.xml" Id="R7e826c914c8b4d37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a410a4444185" /><Relationship Type="http://schemas.openxmlformats.org/officeDocument/2006/relationships/notesSlide" Target="/ppt/notesSlides/notesSlide49.xml" Id="Rb28e30515d3d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c118bd304700" /><Relationship Type="http://schemas.openxmlformats.org/officeDocument/2006/relationships/notesSlide" Target="/ppt/notesSlides/notesSlide5.xml" Id="Rc6ca23a6a8a14fc0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f739c3d64814" /><Relationship Type="http://schemas.openxmlformats.org/officeDocument/2006/relationships/notesSlide" Target="/ppt/notesSlides/notesSlide50.xml" Id="Rde4b6171569147be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8d823ba14584" /><Relationship Type="http://schemas.openxmlformats.org/officeDocument/2006/relationships/notesSlide" Target="/ppt/notesSlides/notesSlide51.xml" Id="R50de48c5fb2c4b23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73beb33b4352" /><Relationship Type="http://schemas.openxmlformats.org/officeDocument/2006/relationships/notesSlide" Target="/ppt/notesSlides/notesSlide52.xml" Id="R46c46088c01545fb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252c8fff418b" /><Relationship Type="http://schemas.openxmlformats.org/officeDocument/2006/relationships/notesSlide" Target="/ppt/notesSlides/notesSlide53.xml" Id="R67503bb0080940fb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473f715f40ed" /><Relationship Type="http://schemas.openxmlformats.org/officeDocument/2006/relationships/image" Target="/ppt/media/image22.png" Id="R1dce0afa30a244c4" /><Relationship Type="http://schemas.openxmlformats.org/officeDocument/2006/relationships/notesSlide" Target="/ppt/notesSlides/notesSlide54.xml" Id="Rb03f72153a634598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0bbb3b0745ed" /><Relationship Type="http://schemas.openxmlformats.org/officeDocument/2006/relationships/notesSlide" Target="/ppt/notesSlides/notesSlide55.xml" Id="R3e5eac67b1874dc5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6bd5ce634ed4" /><Relationship Type="http://schemas.openxmlformats.org/officeDocument/2006/relationships/notesSlide" Target="/ppt/notesSlides/notesSlide56.xml" Id="R88b65a8d60a44ce7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ae4cf9d141aa" /><Relationship Type="http://schemas.openxmlformats.org/officeDocument/2006/relationships/image" Target="/ppt/media/image23.png" Id="Rf9096f9400954239" /><Relationship Type="http://schemas.openxmlformats.org/officeDocument/2006/relationships/notesSlide" Target="/ppt/notesSlides/notesSlide57.xml" Id="R0f1782534003414c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d4d4bada4117" /><Relationship Type="http://schemas.openxmlformats.org/officeDocument/2006/relationships/notesSlide" Target="/ppt/notesSlides/notesSlide58.xml" Id="Rfbf4b5f372784e0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8e2ea7544242" /><Relationship Type="http://schemas.openxmlformats.org/officeDocument/2006/relationships/notesSlide" Target="/ppt/notesSlides/notesSlide59.xml" Id="R2ae6c306f879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5a293397468b" /><Relationship Type="http://schemas.openxmlformats.org/officeDocument/2006/relationships/notesSlide" Target="/ppt/notesSlides/notesSlide6.xml" Id="Rd0540c4a84154945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337466574c09" /><Relationship Type="http://schemas.openxmlformats.org/officeDocument/2006/relationships/notesSlide" Target="/ppt/notesSlides/notesSlide60.xml" Id="R4f542918cbaa4544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aa74d837c4cbe" /><Relationship Type="http://schemas.openxmlformats.org/officeDocument/2006/relationships/image" Target="/ppt/media/image24.png" Id="R6055aedbdc1e4e87" /><Relationship Type="http://schemas.openxmlformats.org/officeDocument/2006/relationships/notesSlide" Target="/ppt/notesSlides/notesSlide61.xml" Id="R43ba06cfc3fe497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beb680734c46" /><Relationship Type="http://schemas.openxmlformats.org/officeDocument/2006/relationships/image" Target="/ppt/media/image25.png" Id="R198512db2b0b43c5" /><Relationship Type="http://schemas.openxmlformats.org/officeDocument/2006/relationships/notesSlide" Target="/ppt/notesSlides/notesSlide62.xml" Id="R908f834364b446d7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402d8ea64f44" /><Relationship Type="http://schemas.openxmlformats.org/officeDocument/2006/relationships/notesSlide" Target="/ppt/notesSlides/notesSlide63.xml" Id="Rfa117871792e46ea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b2b6f1e04025" /><Relationship Type="http://schemas.openxmlformats.org/officeDocument/2006/relationships/notesSlide" Target="/ppt/notesSlides/notesSlide64.xml" Id="Rb0ad563217ba4af4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bae780f64fb3" /><Relationship Type="http://schemas.openxmlformats.org/officeDocument/2006/relationships/image" Target="/ppt/media/image26.png" Id="R5e3c7031e4a14358" /><Relationship Type="http://schemas.openxmlformats.org/officeDocument/2006/relationships/notesSlide" Target="/ppt/notesSlides/notesSlide65.xml" Id="Rade9b89eb2dd4e40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becd0b814cd8" /><Relationship Type="http://schemas.openxmlformats.org/officeDocument/2006/relationships/image" Target="/ppt/media/image27.png" Id="Rf96460b8f19d495c" /><Relationship Type="http://schemas.openxmlformats.org/officeDocument/2006/relationships/notesSlide" Target="/ppt/notesSlides/notesSlide66.xml" Id="R1bc5efaeaf984f5c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284fe5d3454a" /><Relationship Type="http://schemas.openxmlformats.org/officeDocument/2006/relationships/notesSlide" Target="/ppt/notesSlides/notesSlide67.xml" Id="Rd42aa4045be64e77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a0fe3e754695" /><Relationship Type="http://schemas.openxmlformats.org/officeDocument/2006/relationships/notesSlide" Target="/ppt/notesSlides/notesSlide68.xml" Id="Rd8c4ca4f92864bf4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d4dc118843b2" /><Relationship Type="http://schemas.openxmlformats.org/officeDocument/2006/relationships/image" Target="/ppt/media/image28.png" Id="R26c9714247f44582" /><Relationship Type="http://schemas.openxmlformats.org/officeDocument/2006/relationships/notesSlide" Target="/ppt/notesSlides/notesSlide69.xml" Id="R58e01f13a59a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ed4941d8c4106" /><Relationship Type="http://schemas.openxmlformats.org/officeDocument/2006/relationships/notesSlide" Target="/ppt/notesSlides/notesSlide7.xml" Id="Rcbdbd5b3e6ff417c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104710ae4a13" /><Relationship Type="http://schemas.openxmlformats.org/officeDocument/2006/relationships/notesSlide" Target="/ppt/notesSlides/notesSlide70.xml" Id="R51bec93f344840c4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2106253d4e71" /><Relationship Type="http://schemas.openxmlformats.org/officeDocument/2006/relationships/image" Target="/ppt/media/image29.png" Id="Rb9dca3b339cf4641" /><Relationship Type="http://schemas.openxmlformats.org/officeDocument/2006/relationships/notesSlide" Target="/ppt/notesSlides/notesSlide71.xml" Id="R72c4f3fe42f64ee4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1ab619e4416f" /><Relationship Type="http://schemas.openxmlformats.org/officeDocument/2006/relationships/notesSlide" Target="/ppt/notesSlides/notesSlide72.xml" Id="R14fa447448764686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b001bfb74e45" /><Relationship Type="http://schemas.openxmlformats.org/officeDocument/2006/relationships/image" Target="/ppt/media/image30.png" Id="Rcb7592334c84473f" /><Relationship Type="http://schemas.openxmlformats.org/officeDocument/2006/relationships/notesSlide" Target="/ppt/notesSlides/notesSlide73.xml" Id="R2eacd0d9356f4c85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9a12e77c4aef" /><Relationship Type="http://schemas.openxmlformats.org/officeDocument/2006/relationships/notesSlide" Target="/ppt/notesSlides/notesSlide74.xml" Id="R9a4d014c7a6f4fcd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dd3b073c84a9b" /><Relationship Type="http://schemas.openxmlformats.org/officeDocument/2006/relationships/notesSlide" Target="/ppt/notesSlides/notesSlide75.xml" Id="R0afc18cef8c648f2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fd4e3aa4413c" /><Relationship Type="http://schemas.openxmlformats.org/officeDocument/2006/relationships/notesSlide" Target="/ppt/notesSlides/notesSlide76.xml" Id="Rb78c8f37cebe463d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280bd66e4349" /><Relationship Type="http://schemas.openxmlformats.org/officeDocument/2006/relationships/notesSlide" Target="/ppt/notesSlides/notesSlide77.xml" Id="R9f85db1db54842ad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baf322ce24ffe" /><Relationship Type="http://schemas.openxmlformats.org/officeDocument/2006/relationships/image" Target="/ppt/media/image31.png" Id="R2a5abda36c6c4f73" /><Relationship Type="http://schemas.openxmlformats.org/officeDocument/2006/relationships/notesSlide" Target="/ppt/notesSlides/notesSlide78.xml" Id="Rcfd25a6c89a649ab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1d7063504ac4" /><Relationship Type="http://schemas.openxmlformats.org/officeDocument/2006/relationships/notesSlide" Target="/ppt/notesSlides/notesSlide79.xml" Id="Rc490d2d827f04e1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8d4ee35b4ff1" /><Relationship Type="http://schemas.openxmlformats.org/officeDocument/2006/relationships/image" Target="/ppt/media/image2.png" Id="R3879f9fa6913414f" /><Relationship Type="http://schemas.openxmlformats.org/officeDocument/2006/relationships/notesSlide" Target="/ppt/notesSlides/notesSlide8.xml" Id="R5e21ed81b51c4a14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ac8d8b6545f7" /><Relationship Type="http://schemas.openxmlformats.org/officeDocument/2006/relationships/notesSlide" Target="/ppt/notesSlides/notesSlide80.xml" Id="R4c15fa40d0cd4f30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492f7c921458f" /><Relationship Type="http://schemas.openxmlformats.org/officeDocument/2006/relationships/notesSlide" Target="/ppt/notesSlides/notesSlide81.xml" Id="Rfdcc3b8f8d6f4d4e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039a12c44f0e" /><Relationship Type="http://schemas.openxmlformats.org/officeDocument/2006/relationships/notesSlide" Target="/ppt/notesSlides/notesSlide82.xml" Id="R3dd15cbdc6954ab8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f78eac834ef4" /><Relationship Type="http://schemas.openxmlformats.org/officeDocument/2006/relationships/notesSlide" Target="/ppt/notesSlides/notesSlide83.xml" Id="Rb72c087d7a86434e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f777bc4f404e" /><Relationship Type="http://schemas.openxmlformats.org/officeDocument/2006/relationships/notesSlide" Target="/ppt/notesSlides/notesSlide84.xml" Id="Rc1c3d1a197f34cf4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d0a0395b4141" /><Relationship Type="http://schemas.openxmlformats.org/officeDocument/2006/relationships/notesSlide" Target="/ppt/notesSlides/notesSlide85.xml" Id="Rb4f35a78b4dd48bd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6a3bc3dd440b" /><Relationship Type="http://schemas.openxmlformats.org/officeDocument/2006/relationships/notesSlide" Target="/ppt/notesSlides/notesSlide86.xml" Id="R1d9377b3b6b04ec0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f663d22b43bb" /><Relationship Type="http://schemas.openxmlformats.org/officeDocument/2006/relationships/notesSlide" Target="/ppt/notesSlides/notesSlide87.xml" Id="R41562036adc44b47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d707926a4b9c" /><Relationship Type="http://schemas.openxmlformats.org/officeDocument/2006/relationships/notesSlide" Target="/ppt/notesSlides/notesSlide88.xml" Id="R5362d3d2ff7a4e83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c69aced2435c" /><Relationship Type="http://schemas.openxmlformats.org/officeDocument/2006/relationships/notesSlide" Target="/ppt/notesSlides/notesSlide89.xml" Id="R1ce3ab0681174c4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4be6eb03412d" /><Relationship Type="http://schemas.openxmlformats.org/officeDocument/2006/relationships/notesSlide" Target="/ppt/notesSlides/notesSlide9.xml" Id="Ref5571e6d4f64035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0c89940e40c0" /><Relationship Type="http://schemas.openxmlformats.org/officeDocument/2006/relationships/notesSlide" Target="/ppt/notesSlides/notesSlide90.xml" Id="Rff73588461e14312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01b53b094f5b" /><Relationship Type="http://schemas.openxmlformats.org/officeDocument/2006/relationships/notesSlide" Target="/ppt/notesSlides/notesSlide91.xml" Id="R786d0a162bec43ff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6ee918d44407c" /><Relationship Type="http://schemas.openxmlformats.org/officeDocument/2006/relationships/notesSlide" Target="/ppt/notesSlides/notesSlide92.xml" Id="R372fbe95aff74005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d1ee471f4fef" /><Relationship Type="http://schemas.openxmlformats.org/officeDocument/2006/relationships/notesSlide" Target="/ppt/notesSlides/notesSlide93.xml" Id="R55d67ad2e6d3415a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ce22d97d40f3" /><Relationship Type="http://schemas.openxmlformats.org/officeDocument/2006/relationships/image" Target="/ppt/media/image32.png" Id="R824632d05773476b" /><Relationship Type="http://schemas.openxmlformats.org/officeDocument/2006/relationships/notesSlide" Target="/ppt/notesSlides/notesSlide94.xml" Id="Rf91ab79e30a640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C553F0-4CC4-48D0-AFE0-B0DD12F8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10CF43-2174-46FC-8353-E34153A2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435D44-763F-4CC7-A1B7-1B31F79AF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43204D4-62C1-44E4-A7EF-D524B4BA0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69D587-4E87-4D5E-9CBA-785CBDBD0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2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complete professionele oplossing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voor moderne verhuisbedrijven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838489-24DF-4D8E-BDC8-29BB5ED32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van on-site enquête naar factuur: klanten, banen, 3D-kamerscans, voorraad, prijzen, vloot, personeel, opslag, financiën en belastingsamenvattingen beheren in één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AC15751-FE92-47DD-919C-B5911E57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2EA754F-B159-4D10-A5F7-5016A863C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probeer het 3 dagen gratis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E7BF647F-EFFE-4176-AE95-4B2323CAE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A8096D9-5BB4-49B9-960D-F1E5019F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7AF50A20-E147-47DB-836C-63B468E4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47EE87B-EC3E-427F-83B1-1F84567C2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8c6bd9d61540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326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21AA03-91EA-43F6-AF7F-EC10A725C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65B6D8F-6D3C-48D7-889A-8AC0CCB0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3955EC-0760-4A58-AB68-0C40734D3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8ABFEB-A23B-475C-82DE-B5E1EF043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Dashboard: uw controlecentrum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53888B-07D7-4628-8B4C-F6751F9E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Het startscherm brengt sleutelstatistieken samen en biedt onmiddellijke duidelijkheid.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BDAD95-814E-49D5-8721-67CEB2F5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 en geplande taken zijn zichtbaar zonder door lijsten te zoeken.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offertes, betaalde bedragen, uitstaande betalingen en maandelijkse inkomsten verschijnen direct op het startscherm.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aankomende afspraken helpen je voor te bereiden op de volgende werkdag.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Cijfers kunnen worden verborgen wanneer dat nodig is, nuttig tijdens klantvergaderingen of in het oogpunt van werknemers.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6b904bf0f4405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E8A1DEB-F40E-4EAB-91AF-5171C878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DAEF165-B152-49A5-8557-4815006F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overzicht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7297C21-5986-4085-B31F-296EAB5EC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89689C9-CAD3-4CDB-A0F5-88A1C52D0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cijfers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F0ABE3B-9917-4320-9DA2-1CC03BF38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07A722E-55B5-4125-B242-263E553EC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Afspraken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1271285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36AF64-FEC6-4256-8669-04904FC72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094CDB-09D8-46B5-B9D4-8782F03F5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D7C1B03-7F23-4952-B897-A0BB9F3C3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46489E4-BF04-4D5A-82C0-3F027789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alles in één oogopslag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A50540-F950-47BC-9CB7-99D33F5D4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app toont meer dan gegevens - het toont prioriteiten.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02d88f4d2643d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9C7D783-B754-4867-B1F4-F96CB9A6F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Open taken, inkomsten, betalingen en afspraken verschijnen zodra u de app start.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780050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6AC5D8-1813-4E86-BA26-D73ECE56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56EC7B-DCA7-4C2F-9835-81657907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A0B97A-19A6-42EB-8E6C-ABC84F192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1767FB0-0443-4DAC-8A82-8A6BAD11B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uw dagelijks voordeel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6A029A-D1CF-4F25-BC20-C99817C2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Het dashboard bespaart tijd omdat belangrijke informatie niet meer op verschillende plaatsen hoeft te worden gevonden.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383C77-9C0A-4F72-B8AE-5B54F9E9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Eigenaren kunnen direct zien welke vacatures open zijn en welke facturen zijn betaald.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uitstaande vorderingen worden vroegtijdig geïdentificeerd – voordat de cashflow een probleem wordt.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huidige maand blijft transparant.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Afspraken en operationele taken worden samen met financiële informatie bekeken.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178B877-A322-4659-B2E3-23F18278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meer zichtbaarheid betekent minder vragen, minder zoeken en snellere beslissingen.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546442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352DDB-80DD-48DD-AB00-6534BFBA7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1510408-53A7-43C9-84A5-D56F0B5E3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949C3C-BA7F-4D11-B66B-F79F47E6A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6BCAF39-E4A0-4536-9216-78965B93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het uitgangspunt voor nieuwe banen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7543EE-BD88-4FBC-A266-F5B42400A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workflow start direct op het startscherm.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3BE3BA-2DFB-41DF-BD0B-EABB19AD1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direct nieuwe banen creëren.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Bestaande afspraken en statistieken blijven zichtbaar.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het startscherm is opzettelijk rustig en overzichtelijk, zowel op kantoor als bij klanten belangrijk.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9a362eee8c4d4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7DDB59E-0A74-473D-B1BB-37B1355F9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27284F2-9AB2-4572-A5DB-F48DA7645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Nieuwe baan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7616BB1-1750-4F35-86B3-602958E8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658D665-996B-4821-BB1C-0515EEB1C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snel starten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6832B8B-ECAF-430D-BD36-C70700953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76CBD39-1507-4530-928F-33B59E73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gebouwd voor de praktijk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9819831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18665F-7CD0-4E51-B5E9-44B5B6FFF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A02999-24B6-4237-B671-8CDA6BFAE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6E53A0-597D-4CB6-992D-5A003E79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241C25-B2E2-463C-8EA7-C3AC14B87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DD5314-53F3-4A22-B72E-AF0245E3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klanten professioneel beheren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EFEFB10-7D5E-4EB9-8649-B0E8FD7B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klanten, contacten, telefoonnummers, e-mailadressen en functiegeschiedenis vormen de basis van elke verhuisbaan.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9216142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A54759-F6FC-4D51-84EA-EE202A64C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05CDC1-AC4E-4216-B8B0-65366951C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F40D88-CF87-4298-BF90-17B8B49B6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FB0007-7CB0-4108-8F99-93B164CAB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klantenbeheer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0D26D6-C0D1-41DC-8C57-AB61687AB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Alle klantgegevens op één plek: gestructureerd en gemakkelijk te vinden.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938483-87B2-475D-B077-DFC1F690B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klanten worden weergegeven met hun nummer, naam, telefoonnummer en functiegeschiedenis.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zoeken biedt snelle toegang tot bestaande contactpersonen.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Klantgegevens kunnen rechtstreeks worden omgezet in vacatures, offertes en facturen.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voorkomt dubbele invoer en houdt documenten consistent.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21c5db31f746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55E7AE6-83A2-4032-A4E2-A340F5E6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C4CD5C1-4F5C-493D-91BA-8654A04C8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zoeken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7231702-26D8-4043-B38F-B158979E7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2F95876-536A-4242-9735-FFE58F8A7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geschiedenis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2AD3954-330F-4482-97B2-49FB0F3D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15CE5B7-A889-47B9-9C61-1B3F698D9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contact opnemen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0375865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2D98F1-1323-4D17-AB74-6D6DE1DF5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BA794D-4871-4DBF-A9D4-3783FC6D1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FAAE7D-DEB7-4413-A972-FC0A750CD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D1726F7-B990-4B2B-8425-83EF74EC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van contact tot werk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CB9DCC-D05B-475B-B941-8B931B54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Klantgegevens worden niet geïsoleerd opgeslagen; deze blijven verbonden met de klus.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15E9E1-4AC6-4077-8D2E-BFF13397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Contacten, telefoon, e-mail en WhatsApp zijn direct toegankelijk.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Adressen, vloeren, liften, parkeermogelijkheden en routes worden op een gestructureerde manier vastgelegd.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Deze informatie kan later hergebruikt worden in klusbladen, offertes en planning.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c2d7c789554b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6A04B21-5A2C-47B3-90B2-82FA16856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6C25901-8D1D-4B44-BE61-8615B0CE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6FD7DBB-12D6-4C45-9CA5-698F20250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C9E3888-AAD6-430F-A98E-1D332EDB0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4151A1A-C0A9-4DCA-A9CA-F38B05F02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872FBFE-8943-46E2-8C50-42A153669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9890283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59675B-2129-48C1-A649-F0C91DB9B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A08665-2A1F-4AE0-89A6-BF79CFD9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591348-3DEC-49EC-AFC1-189931638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12F0E3E-E224-4D09-A262-5638FEA52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52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 kantoor minder vervolgvragen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2DD1E16-211D-49BF-BDFC-586EE4DD7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informatie is gestructureerd, maar hoeven werknemers niet langer om details te blijven vragen.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911CEE-F108-40D5-9316-3C47CAC4A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Klantcontactgegevens en vacaturegegevens blijven samen gedocumenteerd.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Contacten en telefoonnummers zijn direct beschikbaar.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Speciale opmerkingen over toegang, liften of parkeren gaan niet verloren.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Alle volgende documenten gebruiken dezelfde gegevensbron.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474E482-0618-4A87-854D-A2F137EE3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baan is slechts zo goed als de informatie die goed is vastgelegd vóór de verhuizing.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7086036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9D1232-CDFB-4742-AC77-DDE1527B5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AE733FC-CC67-423B-9ED4-BF648CD9C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C72D80-0D0B-4CBC-92A5-4B36F0F6B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740CDA-E5A3-49C0-8BA5-899214099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383711-A404-4112-9419-F13BBA27E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beheren van vacatures vanaf de eerste offerte tot betaling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98969BD-C355-4F2B-8071-34308ED57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volgt de status van elke taak en verbindt klanten, adressen, prijzen, documenten en betalingen.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2539687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5BF4D3D-55B1-4B2F-BBFE-107F0BD5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F6B27A-3109-447A-AE82-629AE4B13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92AC0C-74A6-4CC4-8CF6-1D3FADAE1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BF5EDF-CBF1-4A4A-8ED5-EB7D977A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functiebeheer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E947801-94DC-4A40-8BA8-D6D766EA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baan wordt niet alleen opgeslagen - het wordt door het hele proces geleid.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C0FC39-8C46-43AB-8E6F-A9D8A790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Statussen zoals geciteerd, gepland en betaald maken vooruitgang zichtbaar.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Klantgegevens, adressen, afstand, vloeren, liften en parkeren blijven centraal aangesloten.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Foto-inventaris, prijzen en documenten zijn rechtstreeks aan de klus gekoppeld.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vermindert verstoringen tussen de enquête, kantoorwerk en verhuisdag.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bfca534a1c41d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0025A38-4C28-431C-9AC7-375568636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41856A3-EC35-406B-B58B-8EC4835E4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A153E99-6330-490C-9DE0-018CD169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6D5A7E5-5EE0-4357-948E-EC8BD41FD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adressen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752AA68-334C-4EE8-B862-C2CE1267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EA830EC-3807-41CC-A7D4-9D18281F1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38761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DADAF41-63A2-4F7E-B5DB-E685385E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BF8DE3B-C782-4B57-B230-7E0269EC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CD2550-3E3E-472F-AD34-46B6355D8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C92BBBD-CD1A-40F2-8320-DFB24C116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Inleiding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2F1038-BB27-4DD5-B54B-97C6729D2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één platform voor uw gehele verhuisoperatie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F6E6108-AD25-41CB-B3B7-0B83414FA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gaat veel verder dan geïsoleerde kenmerken. het verbindt de volledige workflow van een verhuisbedrijf in één duidelijke, mobiele oplossing.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0142820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A87889-94D2-4BE0-96E1-7ED30F3FA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7A473C-318F-4ECA-8E2F-ADD239339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4FD32B-D5DC-49A7-AB4D-73BE94306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8DC995E-4B43-4994-A39C-A3300993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Baan, klant en uitvoering—verbonden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816AB4-9D83-4633-A6DD-EB866B95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taak is de centrale bron van gegevens voor alles wat later zal worden gepland, uitgevoerd en gefactureerd.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6554500658473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3C14D37-FE57-4922-A0E9-18711C833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Offertes, facturen, documenten en operationele planning komen allemaal van de baan.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44606652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946039-11C6-4F6F-BC70-89B3AD08C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5347D53-7E5F-4011-AAB6-71934E8A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1EE739-D322-48C7-A140-ABB0B012E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30EE9A5-24B9-40B0-A0F5-9ED0B38AE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een statussysteem voor duidelijke workflows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372D27-9114-4122-9140-571AAA58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elke baan kan op een transparante manier door het proces worden gevorderd.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7B80EE7-E631-4206-AA6C-817278A9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offerte gemaakt en verzonden.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datum gepland.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personeel en voertuigen toegewezen.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voltooiing gedocumenteerd.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Factuur gemaakt en bijgehouden betaling.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E29FB37-CF4D-4BF3-9CDA-FF0FC2443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eigenaren en teams kunnen altijd zien wat er vervolgens moet gebeuren.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7649752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B84B68-45B3-49A9-9608-9AFFD157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E7F5697-8A46-4CEB-83A3-175BD863D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4FA98C-30AF-4D04-8B75-E0509E32C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38DC2B0-EE79-43ED-A287-9AE89D0F6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0A3443-A5D2-424C-A86A-9E879468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kamers digitaal vastleggen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5ADC3B2-001A-434F-A000-BEA00F4A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en LiDAR maken van de enquête een gestructureerde digitale basis voor inventaris, volumeberekeningen en planning.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9424602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80F2A32-DBC0-4F23-B366-BFB05D0F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DEFCC5-DE2F-4CB4-BD9D-BD144020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EED327-A185-49DB-BFF6-67AC484E6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9E2497-8246-48C6-A32A-967238632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hele kamer vastleggen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BB0660-9257-4797-B357-C94F61BF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gebruikt echte RoomPlan scans en slaat deze permanent op met de taak.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6eea3d56c5474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07589EC-4365-4B4A-A1C4-700BF42FA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kamer kan later worden gedraaid, ingezoomd en opnieuw worden beoordeeld.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2944132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63636A-E4B4-4FB1-B6C4-098B6F81A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80C1BC-B393-4ACD-85FA-C1E29809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F95498-4720-4EB7-9A8A-99807E004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72E24D-D41F-49B5-8934-18563ECF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3D—niet alleen foto's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07B972-68CB-44B4-8168-942F04F99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foto toont één perspectief. een 3D-model behoudt de ruimtelijke situatie.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88eb2d914049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DE6F747-F95A-4374-AC01-580FABBD1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Kamerkenmerken en meubels zijn op een visueel begrijpelijke manier gedocumenteerd.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761956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247B45D-9CCB-4F2D-B0FE-F4E2E25A8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E3BE35-1D9A-4B70-9136-64DCB12C6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B37F4B-7760-427C-9FA5-6BC70B149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26AFEB-E567-423D-9A89-2881852E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opslaan RoomPlan scans met de taak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49470D-795D-4ACA-AAFA-0D66DC0E9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scan is meer dan een momentopname - het wordt onderdeel van de taakdocumentatie.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330F72-9F0A-4485-BDEA-991ED5A90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kamers kunnen later weer geopend worden.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roteren en zoom maken de voorbereiding gemakkelijker, zelfs weken na de enquête.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medewerkers krijgen een beter ruimtelijk begrip.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scan kan gekoppeld worden aan de meubellijst.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5f1db6aea342a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9C5B3BF-5F6E-4FDD-91E9-E38593FAB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39ABB3A-95F1-443C-B9D4-7F990794F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lokaal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011D9D8-A885-46B4-B431-673EFE33B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AA4E09C-76D0-4844-B287-D416AC60A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9B0EFD9-B9B9-49B0-9353-CFA30D49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13F8F25-A86C-4E12-9F94-D235144B9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37177146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BB93069-BE39-42A2-8C6D-F484F706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529989-34E0-4DFD-84E7-E3D87E09D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C4C14AE-100C-45A6-A399-8CA68143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98B7087-E8E5-442E-90AE-EEE6A099D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dit van belang is voor verhuisbedrijven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A97B29-2812-4353-B86C-274855E7D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details worden gemakkelijk vergeten tijdens enquêtes. een 3D-model vermindert die onzekerheid.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CF5F72-A9A6-4CE2-AD78-CA7D5B32B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kamer blijft traceerbaar, ook als de klant later vragen stelt.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meubels, muren en kamerstructuur zijn gemakkelijker te begrijpen dan in individuele foto's.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Planning en kosten kunnen gebaseerd zijn op een permanent opgeslagen 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Nieuwe werknemers kunnen de baan beter begrijpen zonder de enquête te hebben bijgewoond.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E9AA952-6977-4A28-9A65-FED0F9747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niet op schattingen vertrouwen.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niet op geheugen vertrouwen.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digitaal documenteren.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194592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DBD38C-870F-40B2-8D98-77135BE02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07A33C-43D1-46EB-B04B-853FED8B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6DFC9F-A62A-41B9-A2C8-35E645FA8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AB3B008-C739-47EB-8C8D-B5C1AB8EE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als verkoopvoordeel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997434-E3F1-497A-991E-B98C81ADC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Klanten kunnen zien dat het bedrijf op een moderne, gestructureerde en professionele manier werkt.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409cf2039745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CAA5C66-F981-46C8-85C5-1FF278BA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3D-scan maakt de enquête zichtbaar geavanceerder.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8548345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474E720-4792-4F04-AC75-66593545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8A45B74-610D-4CBF-ADBA-5C0E90F10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E3C3E4-888E-4966-8882-2FCDE3A50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713099-9865-4E2B-8745-2174A571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66198E5-B1A1-42FB-AE75-76B29AF0D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inventaris, foto's en volume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0AEE0F-B7AE-4356-8107-DEDFE042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enquête creëert gestructureerde gegevens: meubels, kamers, hoeveelheden, volume en fotografische documentatie.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0021047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B6BD75-A4CD-4316-8B1B-02629B019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1C7C63-AB32-4D66-8B70-05DB11131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90E35C-FF11-4D2B-A43A-B8C133B2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BBFA684-F856-46B2-B45C-F62A728FE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foto inventarisatie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AAF0A6D-E0FF-4AC7-9294-C53F63A53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foto's worden niet alleen opgeslagen; ze zijn ingebed in de context van de baan.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2B3B55D-C701-4F90-A3C1-0785B1C4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Inventarisfoto's kunnen direct binnen de klus worden vastgelegd.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schattingen en volume-informatie blijven traceerbaar.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Afbeeldingen helpen bij vragen, planning en latere documentatie.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app ondersteunt de overgang van een visuele enquête naar een gestructureerde lijst.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ea99610e2842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C25775E-70BD-4FD2-8F4B-038C8D88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6ABFA97-C392-4D36-B4D8-7DB7AB6BD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D3CC4D3-E086-444F-B73C-AF9EC6B0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5B0A6E-94AC-44CE-A7E6-4A82182E9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inventarisatie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D2A13EA-4460-46A6-B49E-6AB8E8C2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64D4C06-03A0-4758-970D-7FC15D524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4661791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20A7DC-FA51-4427-8491-88C9BE62D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E65AAAA-4FD1-46BF-A594-ABB1E135C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065AC69-3234-4528-9469-108D68C37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AFDC86-8DB1-4FD5-BF4F-C16C54EC1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30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MovePilot Pro is ontstaan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1F247D-B306-469F-B5EA-2DFFA2615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dagelijkse realiteit van veel verhuisbedrijven is nog steeds sterk gefragmenteerd.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BE272B-8645-469A-8894-0F2A77E7C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Klantinformatie is verspreid over telefoonnotities, WhatsApp, e-mail en spreadsheets.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enquêtes worden vaak gedocumenteerd met behulp van papieren lijsten, foto's en schattingen.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offertes, contracten, facturen en planning worden vaak in afzonderlijke systemen gemaakt.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Elke dubbele instap kost tijd en verhoogt het risico op fouten.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EA23EEF-354C-4DE9-9A24-8CE3500D0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doet meer dan papierwerk vervangen.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verbindt de workflows die bij elkaar horen in een bewegende bewerking.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2389208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8A15B50-A8A7-46D9-8235-1FAB45D5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6D64BB-5B4F-49A8-A5F6-34B80AE3A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AAC2EB1-ECDE-49AD-A630-9B7B710C9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11EE25-0B72-4AC1-83B2-CC61BC766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van kamer tot meubellijst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E7A6ED-F17B-434C-AD0E-8192C3D6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verbindt ruimtelijke vangst met specifieke taakgegevens.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CCA3F52-3996-40B5-ACA0-ECEADFC7B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geïdentificeerd meubilair kan worden overgebracht naar de inventarislijst.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Inventaris, ruimte en baan blijven samen gedocumenteerd.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gegevens kunnen worden hergebruikt voor volumeberekeningen, prijzen en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vermindert handmatig vervolgwerk na de enquête.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B82B155-77BB-434E-8605-58A2F59B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scan wordt niet zomaar weggevijld.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blijft werken voor de baan.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381508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E172A6-9918-4343-B7A7-8F781BF4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7B46CC4-94E8-496E-8FD5-F576122BB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3B0B2E-5ACC-4E15-8E86-47788D16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3E6D950-F865-47B3-A916-090D44BC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Automatische volumeberekeningen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82A70B-A980-427A-B3DF-F55AFA8ED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app ondersteunt een gestructureerde berekening van het bewegende volume.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C8A773-03AD-4DF2-9CBF-A5FB0AAFC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Meubilair en inventarislijsten kunnen vooraf gedefinieerde volumewaarden gebruiken.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wordt de basis voor prijzen, voertuigplanning en opslagbehoeften.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schattingen worden transparanter en minder afhankelijk van handgeschreven notities.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ondersteunt nauwkeurigere offertes en een betere voorbereiding.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d18452f00740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4E21A58-8E15-4EFC-BF5F-6EE184EC4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3845103-8615-4C2A-A644-0869FDAF3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189B123-F622-4EB3-9621-20AE95707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B10CE8A-3B16-432D-B3A4-EFC413808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inventarisatie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2E501C8-31EC-4697-A68A-E5AE50482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CEC7249-8B06-4CAB-9AFA-F8B1E9F3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Planning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9913815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3C9789-3157-410B-8160-514F89CF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6EBABF-1100-4373-8920-EF05E24B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DFD73C-8139-40BF-BB7D-22DC9F43B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E9EF5A2-7CCA-49BC-B89D-4B254C60D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DD2122-BA80-40CA-B42C-9CA3E940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prijzen intelligent berekenen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E732CF-42A9-42DC-BA5C-621B6B9C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combineert uurtarieven, vaste kosten, kilometerstand, draagafstanden, minimumtarieven en individuele prijsprofielen.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4500399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93E003-B2BB-48FB-82A5-22577712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1A3742-356D-46CB-8BF2-851C00EF0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91ECA2-6C74-468A-A1AC-3DF47429D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266647-E84E-42F7-A7D6-91F2D28FC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prijsfunderingen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A742C4-8927-4E83-AA95-378C51947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Bedrijven kunnen hun eigen berekeningslogica configureren.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A587BC-341B-4E17-A440-A2A14DDE8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Uurtarieven voor verhuizers, voertuigen en montagewerkzaamheden.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-forfaitaire vergoedingen zoals basisheffingen voor voertuigen, minimumprijzen of douaneaangiften.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kilometerstand tarieven en toeslagen voor draagafstand.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Basis-, standaard- en premiumprofielen voor verschillende marges of klanttypen.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fb6d4812eb483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C41A8B9-0B90-4E00-84D3-6DD459330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EC15151-A188-41A5-94BF-BBF3C35C2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Uren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8FB9AED-7B78-4CD2-81B3-3ED5C72E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6BDABDC-8527-4F7E-A648-55114CB93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kilometerstand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2FFA7FB-3049-4CA3-8CED-DD7A13BC8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0AF63B1-D964-447B-9B51-1FD9AE92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vlakke vergoedingen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18123417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92455CF-DF1C-4973-A5FF-116B5D3DF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042301-C8CA-4367-9DDE-B4FA9C9C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C1C4E3F-F348-484E-9FAE-ABBE2E5D5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7554A5-75F5-4621-BCD1-1CE997EF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prijsprofielen in plaats van one-size-fits-all berekeningen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0C2612-928A-4D53-AC98-9700F423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elke baan is anders – de prijs moet daarom flexibel blijven.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4816C5-60EE-4B18-BED4-0E4A89F14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kleine vervoersbanen verschillen van corporate moves.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particuliere klanten, zakelijke klanten en speciale banen vereisen verschillende berekeningen.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afstanden, vloeren, kilometerstand, voertuigvereisten en extra diensten hebben direct invloed op de prijs.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helpt deze factoren systematisch op te nemen.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7B4AC88-80F4-44E4-BC88-E05BCE6E8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individuele prijslogica maakt quotes consistenter en transparanter.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09985758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D159D4-FFAE-4B43-8C02-B0959106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1ED68C-E0C3-47C9-B061-9BBF21DE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3EDC0E-A468-4887-81F8-E0A2E1B1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277F28-4569-45F7-8FE0-1FE7AF001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zie voorbeeldberekeningen direct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356FB5A-A437-499B-B8EB-4E485C1F9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geeft direct het effect van uw geconfigureerde prijzen weer.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ca5d8cea364cb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EF505B8-BD02-4621-ADB3-D02C2CE1D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rekenlogica wordt gebruikt voor offertes, facturen en financiële samenvattingen.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63382541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D0AFBD-1030-4E3E-93BD-7E39A54E3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15F5D67-CF89-4534-9789-4EA6D5E83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FE2271-1DE0-4E0B-8732-0BD2EC0C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38ABA5-64C1-4082-942C-E5615D363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B81D477-E542-4ECD-9A96-DC619E94D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offertes, facturen en documenten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5B18F49-887E-44CD-B2C0-75F3E6BB7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vastgelegde gegevens worden professionele documentatie in uw eigen bedrijfsontwerp.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3854407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303D05-C3C9-4263-924B-3747D3ED0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726F990-4E8E-4BA5-8C78-B5ACCDEE8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6CB808-88D6-43B6-95FC-FB9D4E2AE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480A18-C6A4-4324-8A4A-6B834F219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documenten gegenereerd uit de baan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ED1B6C-80D8-4CDE-B181-21741843F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Offertes, facturen en contractdocumenten worden gemaakt uit de bestaande vacaturegegevens.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3EAE7B2-1D23-4098-81A5-29AC1DE39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Klantgegevens, adressen, prijzen en diensten worden automatisch overgedragen.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verminderen handmatig kantoorwerk.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Documenten kunnen het bedrijfslogo en aangepaste details bevatten.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baan blijft verbonden met al zijn documenten.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da4250163041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D238092-F49B-4F03-AB26-5F8F01446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237F3EB-6CD4-43FD-A718-0F72DF700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7A11494-C253-4EEB-8B9F-EB0EFAF4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204DFCD-3C1F-454B-89CA-B9C65D034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factuur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9D2DC97-D501-4112-BC63-8358F0F5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79193BB-FB44-4CD2-BB13-405456E4A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60964897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0566CE-3CCE-4A7B-AE3A-4A145DE2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A109FF-B038-4D34-ADE9-2BA62C04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6430F71-DFA7-4BBD-8F8B-DA80A303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6CC97F-580E-467A-B62B-8B8F4C62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66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een professionele klantervaring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A744071-BA49-471A-BD1D-532440EEC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offerte is meer dan een prijs - het is de eerste indruk van het bedrijf van de klant.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E85544F-C2C8-4A6C-83F5-A9175A2A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consistent PDFs ziet er professioneler uit dan handmatig gemaakte documenten.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kopieer-en-plakfouten worden verminderd.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alle relevante informatie komt rechtstreeks van de baan.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klanten ontvangen duidelijke, gestructureerde documentatie.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B95E60B-7DD4-4B65-9A89-F906AB71E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digitale offerte verkoopt meer dan een dienst.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bouwt vertrouwen op.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0303922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4C35DD-49FD-46A7-91F9-3DE27B25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0717D7-5E95-433E-B22B-6A54D12FD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F50A83-F327-46D9-90E5-347A555FA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591220-DD8B-4CD8-B70F-5C25A3ED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voorbeeld binnen de workflow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817B3B-7470-4DEE-ABC6-89C2C3ED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Documenten blijven zichtbaar en herzienbaar gedurende het hele proces.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1a138f89b43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1E53E0E-CACB-4DB7-8A45-C430F181F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document bekijken voordat u het verzendt.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589421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9C86283-66B2-4217-9F25-EA3D9A3B7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605B55-91EB-4F6D-9AC5-D488E8C37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CD908FD-2E0B-4F62-A77E-779EF3D2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375471-BE31-43CB-8A57-CD46DE031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189AF1-3895-42BA-B852-50A44129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ontwikkeld door een bewegende professional - niet door een softwarebedrijf dat alleen in theorie beweegt.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934E4F-70CF-4662-918D-545C2428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Die achtergrond maakt een doorslaggevend verschil: elke functie is gebaseerd op de real-world eisen van echte bewegende workflows.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00677022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6B3A6B-526F-4636-84C0-0A9174AD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FDCD09-B77E-4CF1-B03B-59F95B38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440D80-5F84-47DA-B7E9-5EFD9D594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F0F457-9774-4E84-BB09-66F51B686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B404B5F-D1BD-40FA-BAB5-032379EB7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contracten die passen bij uw bedrijf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8418B0-5353-4D10-A16A-B6DB7FB99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Elk verhuisbedrijf gebruikt zijn eigen overeenkomsten. MovePilot Pro dwingt niemand tot rigide contractsjablonen.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53871363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714F0E-6916-4D09-88D9-5C76E539E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CCAC49-FEBD-4043-AA63-BC9A9A5B2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5A285BF-06EF-475A-8E26-4ACD398F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2A5B4F-BEFF-43E1-93CB-C49EA7E92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aangepaste contractmodules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1C9960-9386-4E15-9766-B3612079D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Bedrijven kunnen hun eigen afspraken en formuleringen definiëren.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C6926E-46D6-42FD-BDBA-76CD0E487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Elk bedrijf kan zijn eigen contractsecties maken.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 kan vrij worden geschreven en aangepast aan de manier van werken van het bedrijf.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Bestel en inhoud kunnen worden gestructureerd om het bedrijf aan te passen.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het resultaat is een contract dat niet lijkt op een generiek sjabloon.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DF3CCBF-6E3F-4306-AB4D-D7BC100AA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software definieert het contract niet.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uw bedrijf doet dat.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89561193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D117A9A-07D6-45F3-B7BE-A78C14E0D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D4E405-A0B7-4586-A4EC-B0EB8948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DDA3E0-8EF9-45D5-9279-F9EFCCE94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BE27DB0-12AF-4632-AE47-28061E8BD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sterretje functie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C169D7-A79C-4FF1-84A7-5AFBB704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speciaal detail: notities kunnen automatisch verschijnen als kleine lettertjes in het contract.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844E23-32C4-414C-A972-708C4099A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Voor elk contractartikel kan een optionele aanvullende notitie worden opgeslagen.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functie voor sterretje is ingeschakeld, wordt de notitie automatisch weergegeven als een voetnoot onderaan het contract.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Het hoofdcontract blijft duidelijk terwijl juridische of operationele notities goed worden gedocumenteerd.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elimineert handmatige PDF bewerking en maakt meer professionele contractdocumenten.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710D814-27D0-4EE5-9117-2F74B133A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duidelijk contract hierboven.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onderstaande aanvullende notities.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automatisch.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99073457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21E84D-46FC-48FE-A128-3366A983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C15D7ED-3A15-488B-BAEF-E68135DD9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C90FA0-6FBC-4D24-A3CB-580BEEEDE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1B9299-A6B2-4AF3-B8A4-C23A16840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deze contractlogica zo krachtig is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C073AE-85C3-4B73-A7AD-536BDD894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veel bedrijven hebben flexibiliteit nodig zonder elk document handmatig opnieuw op te bouwen.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3AB2BA6-1580-4220-9CC6-DB5FAB31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Aangepaste voorwaarden kunnen worden geïntegreerd.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Speciale regels voor parkeren, draagafstand, keukens, montage of aanvullende diensten blijven duidelijk gedocumenteerd.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Contractinhoud voelt individueel met behoud van consistente opmaak.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Een digitale handtekening kan het proces voltooien.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011AAB3-45B2-475F-AB4B-BB073B7B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dit is meer dan het maken van een contract - het is een aanpasbare contractengine voor verhuisbedrijven.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5972009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FC4630-9448-4217-BBB6-383F8BF02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1D7E73D-60C3-403C-913D-25943739E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08AEF8-DB35-4B99-8DEC-E56C68E62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BB7AAD-60E4-4D68-A2B9-E9CE4B892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E84E8A4-ABDF-4EF0-A049-08478DA69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werknemers en bemanningen plannen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631987-0886-4907-B30A-E6FAFA5F9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app kan werknemersprofielen aanmaken, de beschikbaarheid overwegen en opdrachten verbinden met personeel.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21414829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E4ED86-909C-4C69-BC06-463449FD1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3992B67-2A90-4646-8C03-683A76950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45F3B2-B7C1-4617-8A89-C0D322144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538DDE-70FD-4494-85BF-E8B675B26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medewerkersbeheer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8A24FE-E8B1-41A5-817D-562B3B56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ondersteunt de operationele planning van teams.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EF8278-18EF-4E96-BFF8-F95A9E2E8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Medewerkers kunnen in de app aangemaakt worden.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Rollen zoals chauffeur, verhuizer of fitter kunnen in afwachting van planning worden overwogen.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app laat zien hoeveel medewerkers er voor een bepaalde periode beschikbaar zijn.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Medewerkers kunnen worden toegewezen aan banen en dagelijkse dienstregelingen.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D53000-E26B-4079-ABFB-F6B9FCB29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eigenaren zien meer dan de baan.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zien ze ook wie het kan uitvoeren.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61445468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1F9CD1-9A61-496D-B46C-D1C096748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F295FD-35FE-4F4A-AB02-DD7688FE0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A79BD3-8DD3-4B0F-915C-C00DFFDE3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B67E21A-302C-47EB-930F-A41E187D7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dagelijks schema &amp; personeel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950AB9-5C9E-4D96-B7F1-D226DB50F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dagelijkse planning verbindt afspraken met middelen.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3B76309-D83D-420A-9D2F-9DD685163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vandaag, morgen en de week zijn snel bereikbaar.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app toont opdrachten, personeelsvereisten en beschikbare verhuizers.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Checklists helpen het team zich voor te bereiden.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verhuisdag wordt voorspelbaarder en minder afhankelijk van verspreide informatie.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61d582c48045b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35086C5-2B2C-48FE-BC96-FE66137E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ACA7FB3-84E6-45F3-8C63-C036877C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vandaag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5265A39-36DF-4529-833C-75544663E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E1D82CB-8A09-4AB9-9798-ACF1A1887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Morgen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4A64E88-0262-465B-8996-CA0A63C94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EC80D75-9692-46E3-A484-3778384B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week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86174971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272A4A3-872C-4CCE-B358-55762506C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D4C5987-374E-40A4-B6AF-68F54F5D9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E22566E-C877-490A-9F26-4F2953EF9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1F5A6A3-D8B6-4A50-B8A6-EB1D92C2A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medewerkers zien wat belangrijk is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A26957C-971A-4C33-8978-3C69520C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264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Het dagschema helpt bij het voorbereiden van opdrachten en zorgt ervoor dat terugkerende taken niet worden vergeten.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705f51492043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8361042-36BE-453E-92D9-869F199A3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Checklists vullen de operationele workflow aan.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29316959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AD82BC-2D46-43A4-A854-0C9D4C344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456C1E-CD99-4E8C-BFEA-B8082543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E998850-BA9A-4563-A97C-64DBB6653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1B24EC-6820-4CF4-9C0A-0AB04CC1F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085C01-6348-4D01-86EC-5B374E61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uw wagenpark intelligent beheren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7B589D-3D52-4AB9-BCD3-421D2F111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voertuigen zijn een kritieke bron. MovePilot Pro helpt bij het bijhouden van beschikbaarheid, toewijzingen en vervaldatums.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44429883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DFBA94-F5CB-4B11-8400-60E880F76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7F769E-B240-4445-8BFC-6DEA0F5B2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175E1B-8F1D-406F-B310-AC244A8A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F10E86-CDE6-436D-90AA-618BCD89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vlootbeheer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8C25EE-E88E-47B6-9C87-D92154725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app registreert bestelwagens, vrachtwagens, trailers en andere voertuigen op een gestructureerde manier.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E4A566-BFDB-43AC-BD64-04911DF3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voertuigen kunnen worden gemaakt met registratienummer, type en bedrijfsstatus.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beschikbaarheid wordt overwogen tijdens de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Voertuigen kunnen worden toegewezen aan een baan.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Dubbele boekingen en onduidelijke beschikbaarheid zijn gemakkelijker te vermijden.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9C34184-BA6B-41A2-A8AC-DA01C4C03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verhuizing kan alleen worden gepland wanneer de personeelsbezetting en de voertuigcapaciteit zijn afgestemd.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648122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80D13F-AE73-4368-B4AC-110094A2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D8886E-CEAD-4811-8390-17B6D5D4E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055820-8A1D-442C-AA45-C0F389E0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806CEF-FD1E-437C-88D2-019F167AA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een baan bestaat uit vele kleine stappen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14A9418-7D51-42A4-B572-8E8108B69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ondersteunt de gehele levenscyclus van een verhuisbaan.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B41D235D-DADD-44E6-A645-617A6416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24426EF-72B7-47F1-8788-2D0B447E7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onderzoek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E52C10CA-847A-49E3-9AB7-72EC66874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6621A5D-EB84-41C1-A5B1-4ABCDD44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61B8645-8301-4F46-B728-3E3D497F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klant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9ACC75C-E18D-463E-99D1-EABC8F6A1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0DA5D21D-CF28-4466-AB72-5E87821FE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B43E4E7-9091-4E02-A31A-F724CBB4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enquête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A96DB26-E4C6-48B6-A9BA-8844B6DB8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7910614-D33A-428F-8011-3699033AD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C5AD220-D931-422F-ADB1-2BDDC453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C942A5D-F2F5-4FA6-8ACA-22572A0E8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C04E0E66-4CDB-4C68-AD4A-12AC54042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B59DAC9-7BAA-4E13-9724-1517A6D4D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inventarisatie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4C3AC136-2017-4350-B09A-9F6869783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D6DB524-1B6E-4BA7-87C6-9B826A407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B42D828A-6E46-4BDD-AC29-AD81D4B9E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E362E30-9AAD-48B2-B90A-DB77906B3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A820A54-F6FB-4ADF-923A-441C8E0F4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prijs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62A3BD9C-98E7-4B29-920B-3FE2BACA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724524C9-2020-401C-8626-A9BD65BD4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597A7E9-7BA7-4AF7-8051-186A6E4D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citaat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3047EE50-FA5E-4C20-A0FF-A03FAA0C4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CAC162D-4DB5-470F-9376-4C0E43DAA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8785F34-E69E-4242-BE95-C943F93C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38CB351A-18D7-45FE-A3B8-4B575D777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A9B70E88-1B68-477E-812F-AC5BB88C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ECA2BFA1-3083-4DC6-85F3-9F405883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handtekening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3C4FDE4C-E91A-46C9-9818-BC96EF27D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6247658-E57A-4F54-9AEA-D7867E9D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schema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A99E91CB-7964-4221-9245-F4258ECFB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35EE9F4A-F255-422F-A2E9-2F7F0A3B1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2F47417-290C-466C-BD81-CEDD9BD32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personeel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1A505E4A-F805-41A3-96E0-AF3A9A5A8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3826CF88-E2B9-4523-A3B4-204FB0C29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1348956-2F0F-4A68-BEFA-9EED1CE32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vloot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3C90E00E-F153-4678-8EEC-68E0F90F6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42AE173D-E1FF-4337-B4C8-16690205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167D2D68-B2F6-4CDC-A07A-1BA43C31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Jobblad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01794CC6-A9B2-4C18-BF30-1856EFCC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0A84608D-4216-4D98-996D-419C82D1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FE8C80D-A66B-4AFD-866E-5168528F6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bewegen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A5024DF0-FCA4-4EAB-BB75-9B97AEEE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1D3B8001-F534-42B2-BC44-595208D8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opslag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8600D970-211F-4C88-A1A8-B3DFB5943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7573F46A-7E8B-4915-9F03-78F423FC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3142C782-3FCF-4A3D-B37F-7398F1C75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factuur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5468DF1B-C84B-4537-A7F5-739170C7D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5103A8DC-CF5C-4900-85FD-A1A0D033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372AFC2B-1B41-46CA-85A0-2C6CDB39F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Financiën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0CB450BA-DA1B-497D-935F-8D369D14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DDC2F7EC-AABA-40D5-9E9F-74FC9189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1F2ADE37-E40B-40BB-80FE-69E30551F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belastingen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F18F3EE5-91F1-4E7B-8A7F-049A043D4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5F393772-9EB8-41F6-BA09-7F0AA54A2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3A5C4B88-2F27-43A0-856E-CE8560B17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beoordeling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2747311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EF6B50-4AC5-485E-A3A5-E2769154B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034F145-6A83-4980-AC25-A65CBB93D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038549-3611-4617-B505-0D86E8425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403485A-A26D-44ED-8FE9-E1932BA0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inspecties en termijnen in beeld houden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A2B7BE5-A217-4A11-B187-CCB2D44F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bijzonder belangrijke functie in de echte wereld: de app kan laten zien wanneer een voertuiginspectie verloopt.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2F5D6D2-3030-4553-B7B2-A540C627E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Vervaldata zoals voertuiginspecties kunnen worden opgeslagen in het vlootrecord.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eigenaren kunnen vroegtijdig vaststellen welke voertuigen binnenkort moeten worden gecontroleerd.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vermindert het risico dat een voertuig op korte termijn niet beschikbaar wordt.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Deze zichtbaarheid is vooral waardevol voor kleine vloten.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E19916F-64A8-4595-A25A-B1D576311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meer dan het beheren van voertuigen.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operationele gereedheid beschermen.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13444085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D61362-C5E9-42A3-9F65-6F7E03A8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69AD218-E89A-45D9-9BC9-D4A79E187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00CC302-3AC8-4763-8546-B57112C84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E7229E-2D8C-4D20-A4F1-738BA9C64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vloot + personeel + baan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1DF15B7-ADBA-4655-B444-68830B6E8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kracht ligt in het verbinden van de 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3765FC4-F38C-45D5-A1FA-D21B603C8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Een baan vereist een team, een voertuig en een datum.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brengt deze informatie samen.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eigenaren kunnen sneller zien of een geplande baan realistisch is met de beschikbare middelen.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creëert een echte operationele planningsbasis - niet alleen een voertuiglijst.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2FA08F0-C260-4232-8FB8-EA30D9B3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resourceplanning wordt een integraal onderdeel van de werkworkflow.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00042453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DD78CD-E0EF-4773-AD43-9818920B3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339096-F8EA-4E2E-A9AF-20B7920FC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8A1D97-8B43-4FA9-9F8F-74998B795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32851A-B1DB-4637-8156-C92D1972D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D9AD8E-376A-44CE-A98F-03B6127A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Jobsheets en verhuisdag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3B4678C-0383-40CA-AC76-8D10CBAA3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medewerkers hebben duidelijke informatie nodig. MovePilot Pro kan gedetailleerde taakdocumentatie genereren als een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65513696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A8865E-A888-4E61-93DF-A8D9B26C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3B6416-E048-4A9A-B69D-41A66BBE6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26A75D-B3A2-4918-BF49-C6B05963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6CF1D8-778A-4CEB-903E-8259E639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Vacatures voor medewerkers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9CB2F14-6015-4DBF-964E-7C1CB510A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niet alleen een adres, alle relevante informatie die nodig is om de klus uit te voeren.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E1A15EF-9747-4640-B8AE-FBAA1DE37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 en contactpersoon.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telefoonnummer, e-mail en contactkanalen.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ophaal- en bestemmingsadressen met verdieping, lift, parkeerplaats en route.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Datum, toewijzingsgegevens, personeel, voertuigen en belangrijke aantekeningen.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Inventaris, foto's en aanvullende informatie kunnen de voorbereiding ondersteunen.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129CD4B-EDCC-419C-BFA0-94DC6F17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minder vragen.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betere voorbereiding.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vlottere verhuisdag.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20865087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9B0458B-C056-45CE-B81D-241758065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F05F3F-0839-40EB-9302-F054A34E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11D149-95F9-4E8B-9B84-71520BBBA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D53954-43B5-42EB-8DCB-1994F1CF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dagelijkse checklists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8C6D421-59D2-4775-9BD8-438A49772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voorbereiding wordt herhaalbaar en controleerbaar.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0A25D76-E74C-4045-8A2F-A65B3667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controleer voertuigen, dekens en gereedschap.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bevestigen met klanten per telefoon of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controleer parkeermogelijkheden en vloeren.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douanedocumenten voor grensoverschrijdende banen opnemen.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ce0afa30a244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2B845A9-AD05-481B-8606-37B2693F5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5265C93-4130-4A96-B01A-F5DBA49C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3765503-221A-410C-8359-070BE33D7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4146B60-664A-49EB-86DB-42B70480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voorbereiding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1C1F60D-B112-4759-9B34-FCDF3608A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7AAA4F7-737A-40D4-988D-5E947A3C9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Team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48168895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3B6C16-0D3F-4B2F-84AD-2978855C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DE78A4-221C-4BEB-8B6B-4C25E20B9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13E1B63-B99D-47CD-B93C-A9A04839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71750D2-D0B7-453C-9DBB-52F0C2C79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dit ertoe doet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6EF197-5F74-45DC-AD2A-666718FB3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Verhuisdag bepaalt de klanttevredenheid en winstgevendheid.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611638-E8C1-4D38-ADF4-37B99B5C7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ontbrekende informatie veroorzaakt vertraging.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onduidelijke verantwoordelijkheden leiden tot vragen.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onvolledig voorbereiden kan de kosten verhogen.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Een gestructureerde vacaturebank helpt de kwaliteit van de dienstverlening te waarborgen.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D244B66-9CD0-48BC-BC87-EFD8F179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goede planning beschermt marges, tijd en de klantervaring.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18407920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84FA0B-EE77-43EF-87EF-ECB1435E7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96BB86-210F-4082-AE57-8D986663A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7D76C2-1CC4-436B-BC4A-EAD1902CC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0C8E2B0-3CAE-4B3E-A323-1205049DE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5EC29E8-9216-4159-99E2-2952A39BA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Doos etiketten en beoordeling QR codes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923A5F9-512D-4622-8D67-21FCC9D29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dekt zelfs details na de verhuizing: dooslabels met taak, kamer, inhoud, prioriteit, logo en QR code.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77395957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B9BD64-6145-4A16-B87A-20141150E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047643-6B97-407D-9C62-997BD2A1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C76369-AEF4-4BB2-BA07-978D85E5A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9F07A6-60CB-4D3A-A099-5AACA15CB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merkdooslabels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21BBAC6-D0F4-4A79-8622-FF68B46C7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etiketten maken organisatie zichtbaar, voor de klant, in opslag en tijdens het uitpakken.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096f94009542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A2129A7-C898-4802-AB6D-CB700AEA0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voorbeeld met bedrijfsgegevens, vaknummer, kamer, inhoud, prioriteit en beoordelingssectie.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28371168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9F53EF-C7FA-4ECD-98E8-395AC65B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E23581-0524-40A7-A421-C8397EFD0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F8528B-5A05-42B2-AE1D-9644A8D3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FA3FEC-4D95-4113-9AAA-1A9EA2F4E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05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dooslabels als proceshulpmiddel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E846E3-8F2A-410C-BADE-E42C4470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etiketten zijn niet alleen aantrekkelijk - ze voorkomen verwisselingen.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9D6FB02-C232-449F-B02E-1F941F80D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elke doos kan worden toegewezen aan een baan.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Ruimte, inhoud en prioritaire hulp tijdens het laden, transport en uitpakken.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Het bedrijfslogo versterkt een professionele indruk.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codes kunnen linken naar reviews, de website of verdere informatie.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884901E-134F-459E-A829-561B07B03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Eén klein label kan tegelijkertijd de organisatie, merk en klantenbinding versterken.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37891417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5ED2DC-94B7-4733-97E0-E27A007F7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9FD3F45-950D-4D92-A54D-1350A1E1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45B9E3-EDF0-46C4-93F5-81F64D8D0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F679C9-B195-4D0E-8AE3-EB5D89CE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codes voor beoordelingen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542B933-BBDE-44D0-877F-2C83B7602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 begint automatisch na de verhuizing.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A75E332-69CE-4EB9-B876-A9CFEEC6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code QR kan linken naar Google Reviews, Trustpilot of uw eigen reviewpagina.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Klanten worden gevraagd om direct na een succesvolle verhuizing een review achter te laten.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Beoordelingen bouwen vertrouwen, zichtbaarheid en nieuwe klantenwerving op.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verbindt operationele documenten met marketingwaarde.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448F63F-AC5A-47F0-9148-74C6F125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elke box kan een stille merkambassadeur worden.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086492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51EFF0-F045-4236-81F2-550F44DF4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1C834F-CEAB-499B-AAD3-EACB9878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F0FCB2-1358-452C-99DF-3141DDB48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D964FE-E17F-4DAE-83F2-19BC0F66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het centrale idee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C61BF3-8B1C-4B66-B189-2BCF50D0D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alles wat bij elkaar hoort in een verhuisoperatie moet ook samenwerken in één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C479362-BC39-4311-96E7-63EF9DA00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klanten, adressen, contacten en geschiedenis blijven verbonden.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Enquêtegegevens stromen rechtstreeks in voorraad-, volume- en prijsberekeningen.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banen zijn gekoppeld aan personeel, voertuigen, documenten en opslaglocaties.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Voltooiing, facturatie, financiën en belastingsamenvattingen sluiten het proces.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A745830-9FDB-46F7-95EF-7C471E688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één keer invoeren.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overal gebruik maken.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professioneel documenteren.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65612734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4B6F12-C054-4A72-BB4D-3C7C97397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6723F3-4E31-44DC-B7A8-06EAED76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115C98-BB80-4C14-A32E-C22FA990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A95245-EF3F-4D23-ABA5-29A6B175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42599B-0DC2-425F-AF01-ADAD79407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opslagbeheer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37E5E0-B247-417E-A0C2-610F23CD2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Veel verhuisbedrijven slaan meubels, dozen of platen op. MovePilot Pro kan deze items ook gestructureerd beheren.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07486655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CD7522-35D8-41AF-BCEA-4AB38DBFD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28AD08-819D-4303-9C31-1D5F27552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700FF1-82C8-46FD-AFD0-1143F9A6D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C59A11C-6CA3-41A6-9BDC-2067C8A10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opslagoverzicht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B91910-DFEB-4730-8959-372FA1E1C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opgeslagen artikelen blijven gekoppeld aan de klant, het volume en de locatie.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D9FA6C-B757-4592-8FC1-952C9EF4C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Actieve en uitgebrachte items kunnen afzonderlijk worden bekeken.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en aantal opgeslagen items zijn zichtbaar.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Klant- en locatiereferenties maken items gemakkelijker te vinden.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Reserveringen en statussen ondersteunen planning.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55aedbdc1e4e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0B68C1E-8F23-46B0-AA53-81A0314F7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A53A5E6-8A86-4AFE-8F7B-3D4FD1B9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actief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392F4F0-66D9-439F-B321-B403DEA8B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5E8B845-82B3-4FDE-8846-50A4C820C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8E379BF-D56F-4CD5-8143-FA79663D4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69C26D8-87D8-4A63-B544-61A7FA60E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locatie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21667352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23A0F2-F8D6-47FF-A6F0-C34588EC3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B60B36-CA6D-4ED8-A82C-9AD9B50D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CAE1AF-3383-4AAB-A6A6-6A0A011F1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48BD8DC-512A-45E6-BB48-40C7DA216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opslaglocaties—niet geheugen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804CF4-D6B1-4293-AD20-82D6169B9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Elk item is gestructureerd door klant, item, opslaglocatie, volume en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8512db2b0b43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D0C3BF1-3F08-4448-927D-3133E9F44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opslag is niet alleen gedocumenteerd - het wordt beheersbaar.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24042738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222C3C-6022-4874-A88C-257CA270F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15BFD2-D1C7-44D5-92DB-7C80625A6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7AAE64-CEDF-4027-8A52-F54EDCD16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8866D9-6AA9-4332-9ECD-AA7E882DE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opslagbeheer een concurrentievoordeel is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C15184-B547-4429-A6A4-8CC8B4F4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veel kleine bedrijven verliezen tijd omdat opslaggegevens niet goed worden onderhouden.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A28AFC-0C7B-422E-898A-12B1DC1EA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klantartikelen zijn sneller te vinden.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ondersteunt capaciteitsplanning en facturering.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opslagbewegingen worden makkelijker te traceren.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Professionele opslagrecords bouwen vertrouwen op bij klanten en zakelijke partners.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5A888EF-AE44-424D-8979-394CA9F73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naarmate de opslag groeit, wordt structuur essentieel.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61973296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18256C6-A075-4A08-8D66-562468A1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AF5230-B552-43FC-8B5A-949AB4D7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CBED41-A25E-4D02-9153-77D3A014B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917067-3D90-4364-B064-4D344A05A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144CCA-2F47-40B7-9E37-9EE8B175C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Financiën en cashflow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DA12F7-FDB5-4680-AD86-DD70F555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ondersteunt niet alleen werk op locatie, maar ook het inzicht in de omzet, uitstaande vorderingen en uitgaven.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93377961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E91C3B4-F03F-4E95-A108-57D729AFD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3233F1-D0CA-4F63-BDD3-337D8407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DDA209-1F00-4BC1-BE97-66F6260C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304B65-AFCB-485D-990D-6F4C0728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financieel overzicht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E10382-71F3-4665-806C-C75C86CD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eigenaren kunnen inkomsten, openstaande facturen, uitgaven en een geschatte winst zien.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2A3372C-66FF-47BE-AF12-3FD49A640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Betaalde inkomsten en openstaande facturen worden afzonderlijk weergegeven.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Uitgaven en ontvangstbewijzen kunnen worden geregistreerd.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Geschatte winst, voorbelasting en inkomsten worden weergegeven voor de geselecteerde periode.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ondersteunt verdere verwerking.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3c7031e4a143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AD56C9B-447E-41C2-BAB9-3BA24226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67024A3-518A-472F-84BB-0C36B3DE9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inkomsten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8EA3E07-26B7-47C0-9BF7-98948111F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2917687-4C4F-4A12-A1D4-D5BA863F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Uitgaven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4262C9C-7DCA-4722-8430-B2C6491EF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05E50C2-FF83-4537-9F30-EDFB7049C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exporteren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19303195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36D259-366E-42C3-9FE8-F186234DC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EA434F-650B-466B-B359-8C9E6F295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C4E58A-AE48-46B3-84D4-29C01BDA4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B66D97A-1EC7-489A-A78F-15C45502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openstaande facturen zichtbaar maken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FF999E-A347-4CA2-852B-6813E51A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vorderingen kunnen alleen worden beheerd wanneer ze zichtbaar zijn.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460b8f19d495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51783CE-2306-4C00-98AF-7FA5C9B8E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helpt u betalingen en openstaande bedragen bij te houden.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21343247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5C9F2C-8E77-484E-AA1D-6F9B710A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548E94-3193-4243-AB8D-C65E2283D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8F6354-D9F1-4613-B28C-D14014D20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602768-F1D5-4A11-8943-F8B86DE63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02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cashflow begint met zichtbaarheid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04D951-F835-4193-BCA1-656EDAACA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vooral kleine verhuisbedrijven hebben een eenvoudig dagelijks overzicht nodig.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C590E0D-4796-4598-B5E6-58FB06929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welke facturen staan open?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welke inkomsten zijn betaald?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welke onkosten zijn er gemaakt?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hoe ontwikkelt de maand zich?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Welke gegevens moeten later naar de belastingadviseur of het boekhoudteam worden gestuurd?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3B64436-395D-4B49-9837-6918849B4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app vervangt de boekhouding niet - het bereidt de informatie effectiever voor.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18389396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3DA29B7-D07F-4619-8D70-08B15073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E661C10-3E6B-42C8-AB54-F2A54922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118FD9-7DFA-469F-9745-76AB3683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D6BDBF-99DC-4263-99F7-B65D7DD87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B178B06-920E-45AB-9B9D-4E29F430F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belastingoverzicht en uitvoer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A4C0FF-9D4E-440D-A11E-CE926BC2A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fiscale weergave bereidt VAT, voorbelasting, belasting te betalen en export voor, zonder professioneel belastingadvies te vervangen.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84248760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B6102E-30D4-4724-9F9C-56880256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5446CB-0F45-44B2-9FDF-48BF5D88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D4F54D-983E-42E5-8F91-F575F53B8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6178EFE-743E-486F-8FEA-699D550A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belastingoverzicht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DE4D60-D3F9-42E0-B54F-FFB2E30C3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geeft netto, bruto, VAT, voorbelasting en belasting te betalen.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6EE93E-7E6D-46A2-95F2-DA967FED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Perioden kunnen maandelijks of per kwartaal worden bekeken.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en de voorbelasting wordt duidelijk geconsolideerd.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ondersteunt voorbereiding op de boekhouding en belastingadviseurs.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voorbereiding kan worden geconfigureerd in bedrijfsinstellingen.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c9714247f4458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FDBB08F-C0F6-4C9A-8C7C-4AA46D3B9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31BCBAA-B398-4C5B-90E9-830C2B876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7AE8EA1-E947-4162-ACB3-E1CB1FBF8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C47308B-F7A5-41AC-B062-1ECFF490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2475798-1593-48F6-BBCC-79465575C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3733AF1-3004-4582-956D-42EF3A853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3989757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E99D7E-5B6E-487E-B286-C15E0949C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526AA8-BA90-405A-AEB2-E8BBF0830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4535C3-8A07-4A7C-BC6D-A994DFBF3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8619ED-D58A-46AC-A79E-D31F48BA0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voor wie is de app ontworpen?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FF7D4B-FBE4-464E-8ACB-445174BB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is gebouwd voor echte verhuisbedrijven – geen abstracte kantoorprocessen.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40B52F-8B04-483B-BB8B-BFAA3AB55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Enige eigenaren en kleine teams die een meer professionele aanwezigheid willen.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groeiende verhuisbedrijven met meerdere banen, voertuigen en werknemers.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bedrijven die enquêtes, offertes en documentatie willen digitaliseren.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bedrijven die structuur willen voor klanten, opslag, vloot, financiën en records.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DA14AAF-8D4C-4353-A556-19BC503AA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is vooral krachtig waar kantooradministratie en operationele planning hand in hand moeten werken.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66667282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79873DF-AA3A-4115-AAB0-C6B7A0968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1D2E97D-2744-433D-AE5B-94CB063F9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F27B2B-7C17-4497-ADD2-2147060C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9A3669-B386-45B4-A138-2003E7B62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een belangrijk onderscheid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7BFB76-3CB4-4AA9-B909-AEEADFEB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vervangt geen professioneel belastingadvies of directe indiening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0AD3CCA-4E7E-4D13-93A8-0151B212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app bereidt totaal en data voor.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Elk bedrijf blijft verantwoordelijk voor het controleren van verplichte fiscale informatie.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en CSV uitvoer zijn bestemd voor verdere verwerking.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duidelijke onderscheid bouwt vertrouwen op en vermijdt valse verwachtingen.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F133C2A-E538-4D2E-9871-436C94F57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praktisch overzicht – geen fiscaal advies.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78416046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CB2080-ECDC-4F61-8B70-011137729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C4B599-FB42-46AF-8945-B14C5AB88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477F1D0-436A-445D-ADD0-4E1B54BB8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EB73B6-9E11-4F9F-94F6-69F56CF7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Fiscale gegevens van echte banen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448CE4-4510-4FDD-9B9C-C5CD84BD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samenvatting is gebaseerd op banen, betalingen en uitgaven binnen de geselecteerde periode.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dca3b339cf46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2369085-4CAD-4CFF-B3DD-5A06DCAD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operationeel werk wordt een voorbereide analyse.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6707895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B380D3B-EF82-40F2-847D-027CF80CD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DA8BDA-1898-4CCD-9065-91BFDB933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21B437-D914-428F-8CF5-FBCDFAF4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C210F2-C630-4F38-BBEF-208C8D6A1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A69662-01F0-430F-8398-72CBBA5E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bedrijf, branding en maatwerk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9CCFFED-433F-4E36-A203-D80CBF341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elk bedrijf moet zich kunnen aanpassen MovePilot Pro aan zijn eigen merk.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88701453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E28811-0381-4D0C-A42B-8CE07CCD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F846CB-F2E9-495E-AA03-E8B35FCA0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C4EB56-2BE7-40CB-84C0-D987449DB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1937F0-F6BE-4E1F-8CB4-07C1D4A20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bedrijfsinstellingen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90BC3B2-01F0-4B1F-9F33-4F057A52C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kleuren, prijzen, documenten en bedrijfsgegevens worden centraal beheerd.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F8B050E-4F87-4C25-B31F-607B267A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Uw eigen bedrijfsgegevens geven de basis voor documenten.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en kleuren ondersteunen uw bedrijfsontwerp.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Prijsfundamenten en documenten kunnen worden geconfigureerd.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Een setup assistent helpt je aan de slag.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7592334c84473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914A096-E8BE-46E6-8E0A-A0D73372F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6DBB184-4A06-485B-ADB0-DF6ED85B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F68DF68-147A-464C-9BF3-8CB9755C3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745E457-158F-40F8-87B2-FF5326CF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kleuren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0151DFE-CBFF-4ACE-A1EB-8B3F79E7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0CFA904-B485-4052-8A3B-7465775CC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96768887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5F1F7F-B355-49BB-93FF-E569C5A3D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572D0A-4B5B-45AE-B07F-DE66E2EBD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613C4A-14E7-48B1-B8BE-949A6AA4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808DBF-1255-4A37-845A-43FB25B74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professionele documenten in uw eigen ontwerp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0A7009-829D-424F-A158-614108F46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software moet uw merk versterken - niet verbergen.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1762EC-8612-4F59-9047-C3C612483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kan worden gemaakt met uw logo en bedrijfsgegevens.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kleuren en documenten ondersteunen een consistente merkaanwezigheid.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klanten ontvangen meer professionele offertes, contracten en facturen.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Dooslabels en QR codes kunnen ook onderdeel worden van uw merkidentiteit.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79DF86A-7649-46CD-9368-08DB6DBF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wordt een hulpmiddel binnen je eigen corporate design.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85332073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B6DFFC5-2BD0-41D0-89FA-1DB360AFC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D9E9C9-E6F6-41AE-89BE-3160CAD8B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4A8F26-20F3-485A-9D1C-4C510328D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D87334-2669-4B71-A583-E1517A605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11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gegevensbescherming en -controle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F68DDC-7393-4E8A-AB08-B773EFA63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professioneel bedrijf heeft controle nodig over zijn gegevens en diensten.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AB86DD-5D97-4EFE-AD4F-CED6AF712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Gegevens zijn op het apparaat georganiseerd en kunnen worden geback-upt.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AI-functies kunnen optioneel worden gebruikt met uw eigen API sleutels.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bedrijven bepalen welke externe diensten zij gebruiken.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app is ontworpen voor praktisch gebruik en vermijdt onnodige complexiteit.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B371775-D201-416E-8E53-DBC08DDD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controle is een verkoopargument, vooral bij het verwerken van klantgegevens.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91576277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960040-390F-4731-B66A-A2947EE2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DD713A-20B2-4602-911B-00D11D935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CE22C92-BF56-47AD-9B2A-CF2B6266B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034359-01F5-428B-B492-F3DDA12C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2729292-9B2D-4E1B-BE9F-2FACF4DD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en moderne technologieën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05AB11F-B15F-4626-932B-8EF650747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combineert traditionele bedrijfssoftware met moderne opname, fotoanalyse en optionele AI-ondersteuning.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43804418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BD12593-C378-4921-B5C7-9E5D10FBC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80D0B3-6852-48D5-A6EF-F5A7B061A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DB51A6-83F9-4911-BBC6-877B72E23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C0F2C1-31DD-4977-A693-777150873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waar het waarde toevoegt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5D8C46-1FA0-4B9D-92FD-995A88056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moet werk verminderen - niet dienen als decoratie.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411A3ED-1766-4367-9192-6F6560ED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Voorraadfoto's kunnen worden geanalyseerd en geïntegreerd in de workflow.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of Google Gemini kan optioneel worden gebruikt met uw eigen API sleutel.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bedrijven behouden de controle over de diensten die zij gebruiken.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ondersteunt enquêtes, inventarisatie en documentatie; het vervangt geen professionele beoordeling.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97E5FFF-44E8-4452-B9AB-E3A1D5D40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niet AI als modewoord.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als praktische ondersteuning.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41598952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AA14620-728E-4B35-93CB-F9B1494B2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36FDB4-087E-4A19-9826-04F60FC5F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E41979D-660F-4324-881D-C7A3FF95E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A0209E-DC72-4B8C-B6B5-3EB4FDB00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en AI werken samen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2085168-476A-47F6-9B69-0A6A55B76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grootste waarde komt naar voren wanneer vastlegging, inventaris en kosten zijn aangesloten.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A0F6E7-4F7D-4287-B09D-5D1322E9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registreert ruimtes ruimtelijk.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foto's voegen details en ongebruikelijke items toe.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inventarisatie en volume voeden in planning en prijsstelling.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baan blijft digitaal traceerbaar van begin tot eind.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5abda36c6c4f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8C3E80D-09F9-414D-A7F7-61F1B8FF6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7F8AF55-0983-411B-8EE8-917E44B99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6641F36-DD35-45EF-92DA-FDF81DA4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B395B3C-44B5-4196-AF03-F5CA67A00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9423262-B1AB-4905-9CC0-F1E8886E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7563E99-BFC6-4652-9DE2-CF5DF0DF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inventarisatie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48551411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600694-08F8-4296-9FFF-85DAF580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B6EAD5-6F22-421E-8422-E3AB8366F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A0E3CD-B39C-4173-88F8-4373A4B84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A57410-EE9D-4070-949A-4B95F5497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28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technologie die het bedrijf dient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25F512-049E-4D2C-A5AF-9F8954C93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maakt gebruik van moderne functies zonder overweldigende gebruikers met technologie.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9A60B4A-1344-465D-A121-1AD82BA5F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werknemers zien geen “technologie” – ze ervaren een betere workflow.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3D-scans, foto's, inventaris, prijzen en documenten blijven binnen één proces.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Het resultaat is minder rework en een groter planningsvertrouwen.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dit is digitalisering die echt wordt gebruikt in het dagelijkse werk.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44CC396-C9F0-4AFF-87E8-2A79CF96E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goede software voelt niet ingewikkeld.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maakt ingewikkeld werk makkelijker.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5853251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3BA434-0049-423D-AFF5-D93106F6D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808261B-A4B6-4F1E-B507-04542DF6E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4E802E-D6CE-4592-B511-E05C31B6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37378C-77CA-42A5-96E1-7D40C053F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96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probeer het 3 dagen gratis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33B75C0-836F-42F5-AA2D-8A58A29F5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Nieuwe gebruikers kunnen de app in de dagelijkse gang van zaken testen voordat ze een beslissing nemen.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D443B6-B4E5-4853-AE15-D33E5A370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proef is kort genoeg voor een snelle beslissing, maar toch lang genoeg om een realistische indruk te geven.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 slechts een paar dagen kan een bedrijf klanten toevoegen, prijzen bekijken, banen maken en documenten testen.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waarde komt niet van het lezen ervan, maar van het proberen in uw eigen workflow.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9f9fa6913414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CA7FC03-F12F-4439-AD55-894EF8181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CF2DA8C-07E5-4DF8-968D-D1F70C7D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geen theorie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D9D4230-1DCE-4C15-A808-C541AFC0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5FC31C7-4B0F-48DB-9ABA-EAB290020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Echte workflow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E33D13F-7A7A-44C0-8876-60C86A14A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B4F772F-C014-4D3F-9B5A-472200542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probeer het nu eens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22812498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AD658D-8ABE-4C1B-8179-A1A3F2B79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20C867-15A3-4B0D-B75E-1DC8DC3DC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F8BC251-FE35-448F-8280-1FB8F6545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ACB47A-5F9E-42B2-8A06-0297AC6BD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praktisch voorbeeld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B9A1FB-0801-4BCB-92AC-BB4D70CF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een werkdag met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749561-3D9E-475D-A06F-1F762BFD6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volgende dia's presenteren het proces niet als een lijst met functies, maar als een realistische workflow.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85440446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22631E-BB67-473D-BA6A-7902D4177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10AE7E-3B23-477B-91B1-4C6117B57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B7E120-C63E-4945-B29B-041027EAF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812E6C-B966-472D-823F-66470B8E6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van eerste contact naar bevestigde baan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C2D473B-313D-4EDB-AD62-5C637D4E4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klant belt—MovePilot Pro begeleidt de klus stap voor stap.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88F00AD7-4099-4FC3-9181-75E734B66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D577858-7C20-4FC2-95BD-13A3F1642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oproep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43CCAE8F-82CE-4471-B47F-EEEB03BC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24BBE7E-E08E-4BFF-9185-D865484E5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5565419-69F5-4713-A530-61D69DC61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klant aanmaken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BA11818-248B-46B8-89B8-3ED38FA51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8441662-6346-4A92-9185-7BDEB557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F4F8030-2121-4278-9ED4-4BE19F8E9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 invoeren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BE2B4DD-5B50-43E8-A53F-68B110E77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D70BD74-31F4-46AF-AB03-5D370ABEF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7D801B0-E1FA-4FFE-8596-3B95011F0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afspraak instellen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AFB23EE-0B3C-4921-8CC9-1AFF3E2F5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0BCD9983-4F8B-44B1-B8FE-EB6DC426D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258D9B9-1B0C-4857-A4D8-54E1335E7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enquête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E3AB23F-AA5F-43E1-8747-B1D0B1746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138F49FE-A425-4459-A58B-7D0FBBF49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foto's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0CA9A07B-58D5-4CCD-9956-5EDECAA02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7833CFB0-5D34-4196-BD98-E5DC66C1A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97A52C1-E33C-4E30-8818-095800F1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DCBF8F3-4BED-4F94-8280-43061880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EA5438A5-8A71-4766-B5DF-273105BB4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E142999-F83A-4327-A5AA-350A79AF5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inventarisatie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0FDBE45E-8849-430D-BC3C-63C19C58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CF3BE31-CE04-4BFD-8669-75FAC8A73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0066D1F-703D-40E4-A6AA-B0FEB907F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50FA2EEC-5C88-4E37-9E27-D730FB553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FEA416EA-A5AC-4CAB-913B-06F6A1FB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D44A102-9FF5-416E-BE6F-DA99112C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prijs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ECE1DE4-4632-4ACB-90D5-70098947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211A977-E501-48F5-AA2A-C0334E081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citaat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1B20B8FD-E962-4852-B6DC-E493E250A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3D3DB0F3-1E35-4C6C-844E-B91D7AE5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70F6C4F-BBD5-4529-9924-DE5E276F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E4AFA5B8-67AC-45F9-98FA-229670B4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E039E7A-0F62-4EBE-AD7C-5CA818F76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ACB39C3-D3C0-455E-862A-077FF469B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handtekening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E169D7AF-B874-4AA5-BEF5-94372878B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B3D89D2A-FCAB-4EBF-93B5-3D7B7C488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B48173C8-4327-432B-B018-66F29333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Planning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3A090CE-6D64-4D04-ADD6-C5D096DF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5A6B9000-1760-4DE4-AD89-187D1620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792F31BE-4A2A-4978-BB3D-B527E83E8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Functieblad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74136119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B8D543-93D4-4CF3-8C65-3F77C330D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C11D08-F3F2-483C-880A-1FEEAE06E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1D689E1-404D-4839-9FDA-AA636C7F0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94B53F-75ED-48BE-B9A2-03A9401B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van verhuisdag tot klantenbeoordeling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ECAAFD-042A-4A9C-9B76-AEA4AA20E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het proces eindigt niet na voltooiing - het gaat door naar betaling, analyse en klantenbinding.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306C7C77-18A5-469D-8AE2-98E10C625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57B9B0-9317-4B01-90A0-CCFE5F38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 team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96BD84B-0CAD-47E7-9885-2DF721BCD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07C2AF6-E47C-4800-9FC1-F09F4768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92E3B33-E369-43C4-9406-12A66D816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voertuig controleren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198A9AFB-989F-40C7-8D64-301CCB65E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6425B123-3526-4851-8370-E31ECE19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7685B9D-D146-4382-B1EF-981A9E93D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spoorinspecties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BA642596-B128-453C-998E-4240C5F7B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9E6F701-1455-4990-B34F-6C7BC454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C297D17-CD09-4001-B87C-F34C0D00A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Openstaande baan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86D9F9E-2451-44AD-B164-DF515AEA4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995A3EA-DAF7-466F-9AF7-DE66D68CE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B9092981-05F8-4A33-8646-D81E3D3D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navigatie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88A4A252-85A4-4396-A353-AE64D06D8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C2D08D75-1C95-410A-9750-7C3F2DE84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215FA812-6AE4-441B-B59F-B8A8927E7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60CF7526-3869-44A3-B7B0-78D740C57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A412AE0-E6AF-4570-B89C-E91ED842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bewegen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F8EFFB6-1C28-4101-823C-52C19C56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13A66D6-070F-4211-81E3-B827BEE2D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9506C7A-ED76-40B4-B213-3D666097C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opslag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8774C5BE-5BAA-462B-A95F-87C4CA48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DE4A0E63-DCB7-4361-800F-E562D8E2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5438620-433A-48CF-A236-CF6538FE5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factuur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B46FE51-636C-4B09-942D-96422E56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6E6AA1C-4F4D-426E-A5FD-3A2412BBA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0E15A12-0142-4EA6-8F84-7A3CF2500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Betaling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EFB36B2-8ED3-4438-9BF5-83388F5E6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3A04B3EA-DEF0-45DD-A843-933C624B0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Financiën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C52A7F89-4D9C-40F7-808D-10B18ECF5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C3915BD-C408-4E88-8222-E213D9A50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5A636731-5C15-47AA-96DE-0F32CC3D4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belastingen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0EAC4F41-6540-46A4-A60B-917F18842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74DC5771-2E2F-496A-A20C-FE74FE8C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052D3906-4CB8-43C2-BA07-A9B352924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CB41D800-1BC9-4DE9-8BE2-CD67744DC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5FA214BE-9334-4D3C-B7C2-945C4D6E7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EBFF53EE-A952-42A7-B262-1AD007812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beoordeling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00AFCB4-9603-4075-94FC-A9247F589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D59331F8-C23E-44F2-877A-6250C338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E91D688-2445-4C51-A407-871347FE5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geschiedenis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6437117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9A25A1-86A7-4BFC-8931-F3E16836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269360-7B20-4C69-916B-862309FD3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F69D0BA-A58E-43E3-8614-7E667516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0125FB-D69B-4E18-9EF2-57ED2AA68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66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waarom deze workflow verkoopt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D371DC-8DE6-4DE8-BAE4-C44F0FFB9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Managing directors kopen geen feature list. ze kopen minder chaos.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B66FAEF-7DB9-4D93-98B1-4F33109F5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volledige baan blijft gedocumenteerd als één verbonden 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medewerkers krijgen duidelijke informatie.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Voertuigen, personeel en opslag worden gemakkelijker te plannen.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documenten worden professioneler en sneller gemaakt.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Financiële en fiscale samenvattingen worden effectiever automatisch voorbereid.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75E9E82-8A73-414A-AC9B-CE5E8D9F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verkoopt meer dan functies.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het verkoopt controle over de dagelijkse activiteiten.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87197516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C88A55A-88D1-4636-B962-432D9AF4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284CB7-8DB1-4F2C-B0A6-542677DD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76D888-DB38-47CC-8F8D-B6DA7790F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CCB42CF-0C29-4877-BED4-C239832C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3A5072-B252-445C-8B40-16F434EE1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wat onderscheidt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16D0E9-F400-4947-91F5-DE46651C7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vergelijking hoeft niet agressief te zijn. het gaat erom dat MovePilot Pro functies verbindt die vaak elders gescheiden zijn.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10287494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96D4A4-BFA7-44CB-A855-A9F9D28F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16FDD3-1282-4FA4-891A-513F26D3E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57B494-0931-48C4-BF2D-9CF1E6DCA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441B405-27D2-46C0-83E4-5F6871150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Feature vergelijking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837DD1-BFE3-4A85-81BC-DEB15016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een feitelijke vergelijking zonder overdrijving.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87C269-7610-4BB5-B0E9-B8667AEBA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Eigenschap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54D5DFB-C522-4C41-AD36-E289AD468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A52F470-054D-49AB-A93F-0AD2B54DD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veel algemene oplossingen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AB688B5-5925-4CF2-A282-D5D412C46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EE24ABF-96C2-4EF9-B831-5FCDE3705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speciaal gebouwd voor verhuisbedrijven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9997F9C-E73B-406F-A8C5-D0228AF0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geïntegreerd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D7AC03DE-5689-4D37-9AF2-03AF1CE6F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vaak generiek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16F0D486-A63B-4415-8A94-4B0604F63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5C832F52-CEEA-43FD-B296-9B2006F6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Klanten + vacatures + documenten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56216CCB-1618-4FE5-8C08-23506E0C2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geïntegreerd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113EEF27-1756-4BE0-B6E2-1C13CF68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vaak gescheiden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516ADCC4-8450-4F61-9F6E-A632EBCF3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200FC3C1-9E12-45A3-ABE4-C7179CF9E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kamer scan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BCC5E8B-6E57-4769-9798-BEECE0978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CFFC076-EDAD-484D-A684-E17A41A1D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zelden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858C37D3-5A27-481D-B72D-DCD29AC5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9C8B7957-17B2-49C9-93CD-F011B2D3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LiDAR-geassisteerde vangst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2883E9BF-094A-4C0F-BCB0-90F621A3F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3E266FAA-469C-4A14-BA70-200C93835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zelden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3FE5FA0-C9FB-41EF-B00F-013AA98DB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67F6BFA5-927A-4F3F-8DE6-8DDAECC61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Meubellijst / inventaris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48E70AB3-5B0D-46C3-9F35-924A461C5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1BCFF94B-5E55-4E4A-A496-BCB498DC7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gedeeltelijk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7F1C4672-A8A9-4CF6-8AE7-44F577BC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C1583EF-18F1-4BAB-ADA6-B0A59B7A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Automatische volumeberekeningen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DF397EA3-67F3-4B0F-9AEB-B1021C680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B0575628-A82E-41FC-9F99-0035C9CFC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gedeeltelijk handmatig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9AE034B4-A7F5-4BCF-BFEB-F20982920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16AAF619-1111-4B75-A61F-FEA032664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aangepaste prijsprofielen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A07C6FD-45B5-4B72-8F93-AAE5DB5B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C5EA5DA3-FA6D-4E45-884E-5AEDA4DC1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varieert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D7BDEFF-B9BB-4696-9E4F-994C69F9D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1347126-842A-4024-AB02-FE62BA2EB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Flexibele contractclausules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8FA824CB-0C0B-4056-846B-22239E157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3F15DC20-58F6-445E-B20E-8622CF0AF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varieert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948525C1-B24B-406B-908F-E1E141EA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6BBDF862-1582-4B73-8B49-BC5E5241B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sterretje / voetnoot functie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51660C2A-3020-4832-87BD-FE11D6E1F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DBBB36CE-A70B-4CFB-A592-97576D761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zelden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F3A016E2-3F1E-4D07-A08A-02CA1DF4D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6C098479-FDB7-4AA8-8321-F55DD221F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personeelsplanning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791A187-2607-4638-BB98-163E4122F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148C06E6-4D4C-413D-9B46-A25059B1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gedeeltelijk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793D0F46-012C-4CC1-B37C-8E8FE9E29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EF0BAD65-6F66-4118-A81E-3A949933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Vloot incl. beschikbaarheid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DAFA0563-45BE-4B12-A4FC-F2956E94C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4CED6BF1-D50F-48E3-B832-17006D49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gedeeltelijk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C1648944-CAA4-4241-8F3E-8A7BC87D6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142EE179-0C61-47D0-A8A8-BF071E98D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bijhouden inspectie verval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829F067-C4DC-43EC-98D9-C26D6C244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17DDFBE8-E588-4923-9E32-C80746818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zelden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74ED290F-C5F5-4E84-B379-CCC0FD811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4B8271CB-0D58-4519-84FC-7E1B13D15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Werknemer jobsheet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343465E0-CE03-4826-B648-7D10E2CC7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40BDFB2F-08BA-4560-9853-737009F2D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gedeeltelijk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0108422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946840-CB60-45BE-AB2A-C31A81F3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E106DE-2236-4794-A7D5-F2A3A261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3FF810-B804-43A2-8476-F3CED7AB5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56B3533-B869-4EC4-BF22-2BCA9F9B8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het sterkste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3C8320-1650-412F-A24B-0DDB6DA3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valt niet op door individuele modules, maar omdat ze verbonden zijn.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4701D4-29D0-4383-BFF1-2692B3850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veel programma's kunnen klanten beheren.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veel programma's kunnen facturen aanmaken.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Sommige oplossingen ondersteunen de personeelsplanning.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weinigen verbinden 3D-ruimtescans, inventaris, prijzen, contracten, vloot, personeel, opslag, financiën, belastingen en marketing in één mobiele workflow.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4C48334-3F0A-4978-9E47-C70E20D8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kracht ligt in het systeem.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niet in één enkele functie.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39935007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84790B-FFD0-4A23-916C-55410E3C9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6A3A9A-B8BB-436B-ADAE-E03C70039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C82379-64CC-4A44-B413-28BEC2CEF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AC7787-46E2-41B9-A1A4-0BAF2BD9F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1A3E9D-A7B6-4CA3-B848-8B5A76EF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is geen app voor één stap van het werk. het is een platform voor de hele verhuisbaan.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6763C1F-D61A-423B-A0F0-059449D7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Deze positionering moet consequent worden gebruikt in de verkoop, op de website, in de App Store en in presentaties.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909872063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A0CC45-4204-437E-A2D1-A5976C9F2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3F9AF47-CE2C-4D26-A7B4-83EC61D0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23E1B8-D16F-4AFB-BFAA-A13DE5C8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4779D0B-170F-4BEC-8D89-AD712A89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6F6D54-7E48-4F49-8190-70DAE627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Verkoop en positionering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ED586E5-91DD-467B-8E34-80BE34E97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 presentatie moet meer doen dan informeren - het moet verhuisbedrijven aanmoedigen om de app te proberen.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91908909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42D5869-E663-4F69-8CAB-9F5623815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E9A7AE-639B-4B7E-A60C-55BDFB688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6B0469-9E63-4EB8-AEA0-7460E77B3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0615CE-5066-47BC-9725-C4C2907AD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kernmarktboodschap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86959A-C6D4-456F-BCCB-308FBFF57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kort, duidelijk en herhaalbaar.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AF5458-2662-4EAB-B3D2-F5709A370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is de alles-in-één app voor verhuisbedrijven.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enquête, 3D-kamerscan, inventaris, offerte, contract, factuur, dagelijkse planning, vloot, personeel, opslag en fiscale samenvatting in één oplossing.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ontwikkeld uit real-world moving industry ervaring.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probeer het gratis voor 3 dagen in de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55B9CCE-5C03-438F-8EE9-19FE1835C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goed bericht moet in 10 seconden door een eigenaar worden begrepen.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8296327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02EE238-E7EA-4F28-99CB-8BB9A264E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2B33B1-3A64-4BE0-972B-75C6E6D3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693429-9EE5-40E4-8F62-B76511CF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C6DCC16-6524-4C69-9CF6-39855169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hoofdstuk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019958-F4EE-493B-B593-5991094D4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uw bedrijf in één oogopslag - altijd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71748F6-1708-447E-B329-8CCAFE12A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het startscherm laat zien wat er nu toe doet: banen, offertes, betalingen, afspraken, inkomsten en openstaande taken.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02362030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F1167B-EEBD-4091-B168-964323841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B89EC8-82F4-421B-890F-3B258A7B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2B6C8DD-FD8A-491C-A62D-CE946F858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A8E992-2DE4-4AAA-BA27-7F608A960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ideale verkoopaanpak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AF96939-0925-4A72-8932-C2F5E3E1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verhuisbedrijfseigenaren kopen vaker na een demo dan na het lezen van promotionele exemplaren.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6451C1-5633-4DBE-A726-610F7F913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een korte demo video laten zien.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scan RoomPlan onmiddellijk markeren.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Toon dan prijzen, offerte, contract en taakblad.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eindigen met financiën, belastingen, vloot en opslag.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sluit altijd af met: “Probeer de app 3 dagen gratis in je eigen bedrijf.”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4554980-019C-4F15-8B77-F67C57AB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niet zomaar een link versturen.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workflow weergeven.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aanzetten tot een rechtszaak.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69036842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400BB7-791C-408C-A907-1B70FA326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3130173-05A6-44B2-A815-874E3C941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66E1FE-3DDD-490E-8285-AA237320D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9C98ED-E592-43DC-A531-EEDD6C074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Hoe deze presentatie kan worden gebruikt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B60366-CE46-4D2F-8B35-5D56702A9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dit bestand is een verkoopmiddel, geen interne opmerking.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4D5BA1-D476-46B5-8439-CF74C0DBD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E-mailbijlage voor verhuisbedrijven.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downloaden op de website.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basis voor online demo's.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Presentatie voor partners, herplaatsingsbedrijven en franchisediscussies.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startpunt voor toekomstige korte versies en productbrochures.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7FEF92-E931-41BE-808D-D7C367DAE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een sterke presentatie verklaart de app voordat de klant deze installeert.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65859884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F6942B-D3F4-4C00-8765-3CFAB61B9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666DB60-D537-4B94-BCD3-540A75F0E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7870F7-BC38-4C3F-93E1-3D9AA7E3D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72C02B-4359-44B1-8A4F-7AAB72269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DC6963-D35F-4429-B86C-E6C5292E4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sluiten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DD10D2E-46CB-4745-BF8F-1A5F0364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meer zichtbaarheid. minder papierwerk. professionelere workflows.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39299558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1C81B7-3427-4864-B7A5-60BE6E4AC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BCAFEF-8C0A-4BC2-8665-672B2F8C9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AE187BC-A55D-4AF2-AEF0-51666BDE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3DCF14-E557-4EA7-8DE4-DB433FAB0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944691E-1930-48DE-8562-D2FD69C3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 toekomst van moderne verhuisbedrijven begint niet met meer papierwerk, maar met betere processen.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0C5C4E-64C3-4473-9740-D9438AF49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verbindt die processen in één app, van de eerste klantcontact tot de beoordeling na de verhuizing.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35289381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C86EC5-D643-40AA-9955-A6DF27AF8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F1A540-9707-414C-B7B5-148E23450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D71EB5-6C10-464E-A926-170841BC1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F15B76-8BF4-48B7-85DC-AAA7DD7E0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2E66A12-6486-4888-BB8F-3C39F9E5B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probeer het 3 dagen gratis.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10D887-3D37-4005-846A-7AEB76823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professionele werk-app voor verhuisbedrijven - ontwikkeld vanuit real-world ervaring en geoptimaliseerd voor iPhone en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4BAD6AD-3EC7-4980-A4D0-1AFB5EC0D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website: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2772551A-E4DB-4B59-A889-AB463FD2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F2B2E70-ED7E-43D1-8F3C-4842C8980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enquête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FD5BB5C0-0C57-4EB5-906A-304CBC81A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0A310D30-2585-44FA-BE79-503322789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AB57B08-F2DB-42A9-9F74-DD8691B2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DEF79E3-1722-4DC5-8C67-03E72AB65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citaat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73E94BF9-1FEA-4C90-AA9E-3F2246A34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1ED0917-D603-47EE-B875-35715FD29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factuur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4632d05773476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554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2026-08-08T13:49:18.2450000Z</dcterms:created>
  <dcterms:modified xsi:type="dcterms:W3CDTF">2026-08-08T13:49:18.2450000Z</dcterms:modified>
</coreProperties>
</file>