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8946fe7611d48e8" /><Relationship Type="http://schemas.openxmlformats.org/officeDocument/2006/relationships/extended-properties" Target="/docProps/app.xml" Id="R517eb1662393415a" /><Relationship Type="http://schemas.openxmlformats.org/officeDocument/2006/relationships/officeDocument" Target="/ppt/presentation.xml" Id="R740d09549cae40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9fa27e23264b86"/>
  </p:sldMasterIdLst>
  <p:notesMasterIdLst>
    <p:notesMasterId xmlns:r="http://schemas.openxmlformats.org/officeDocument/2006/relationships" r:id="R839ee9e033d84836"/>
  </p:notesMasterIdLst>
  <p:sldIdLst>
    <p:sldId xmlns:r="http://schemas.openxmlformats.org/officeDocument/2006/relationships" id="256" r:id="Re9f4932698ce49f5"/>
    <p:sldId xmlns:r="http://schemas.openxmlformats.org/officeDocument/2006/relationships" id="257" r:id="R0e9ea149bef54df1"/>
    <p:sldId xmlns:r="http://schemas.openxmlformats.org/officeDocument/2006/relationships" id="258" r:id="R19919468d2fb4dfd"/>
    <p:sldId xmlns:r="http://schemas.openxmlformats.org/officeDocument/2006/relationships" id="259" r:id="R00e41d7f1228456d"/>
    <p:sldId xmlns:r="http://schemas.openxmlformats.org/officeDocument/2006/relationships" id="260" r:id="R039ff0cd8d7746a7"/>
    <p:sldId xmlns:r="http://schemas.openxmlformats.org/officeDocument/2006/relationships" id="261" r:id="R5cd04c7a437b4782"/>
    <p:sldId xmlns:r="http://schemas.openxmlformats.org/officeDocument/2006/relationships" id="262" r:id="Reb5ea442eaee4194"/>
    <p:sldId xmlns:r="http://schemas.openxmlformats.org/officeDocument/2006/relationships" id="263" r:id="R276fcb5005da4035"/>
    <p:sldId xmlns:r="http://schemas.openxmlformats.org/officeDocument/2006/relationships" id="264" r:id="R55f391637fa848fa"/>
    <p:sldId xmlns:r="http://schemas.openxmlformats.org/officeDocument/2006/relationships" id="265" r:id="Rb022b343a2e04540"/>
    <p:sldId xmlns:r="http://schemas.openxmlformats.org/officeDocument/2006/relationships" id="266" r:id="Ra4bc969e1e7143c0"/>
    <p:sldId xmlns:r="http://schemas.openxmlformats.org/officeDocument/2006/relationships" id="267" r:id="R63cf4e6def334d48"/>
    <p:sldId xmlns:r="http://schemas.openxmlformats.org/officeDocument/2006/relationships" id="268" r:id="Rf5dd21e6790e46f9"/>
    <p:sldId xmlns:r="http://schemas.openxmlformats.org/officeDocument/2006/relationships" id="269" r:id="R42cc91a88b8141b3"/>
    <p:sldId xmlns:r="http://schemas.openxmlformats.org/officeDocument/2006/relationships" id="270" r:id="R5c7d1776f3464051"/>
    <p:sldId xmlns:r="http://schemas.openxmlformats.org/officeDocument/2006/relationships" id="271" r:id="Rab289ad73ae64d3b"/>
    <p:sldId xmlns:r="http://schemas.openxmlformats.org/officeDocument/2006/relationships" id="272" r:id="Rb972e5859d7b4192"/>
    <p:sldId xmlns:r="http://schemas.openxmlformats.org/officeDocument/2006/relationships" id="273" r:id="R5569bb4cfe2a4c47"/>
    <p:sldId xmlns:r="http://schemas.openxmlformats.org/officeDocument/2006/relationships" id="274" r:id="R5c549947e8b846e3"/>
    <p:sldId xmlns:r="http://schemas.openxmlformats.org/officeDocument/2006/relationships" id="275" r:id="Rb2f0608194194884"/>
    <p:sldId xmlns:r="http://schemas.openxmlformats.org/officeDocument/2006/relationships" id="276" r:id="Rf54deac06f504ffd"/>
    <p:sldId xmlns:r="http://schemas.openxmlformats.org/officeDocument/2006/relationships" id="277" r:id="R0f4121d0ab7f4811"/>
    <p:sldId xmlns:r="http://schemas.openxmlformats.org/officeDocument/2006/relationships" id="278" r:id="R948f7e9bc7724679"/>
    <p:sldId xmlns:r="http://schemas.openxmlformats.org/officeDocument/2006/relationships" id="279" r:id="Raaf0397add3645d1"/>
    <p:sldId xmlns:r="http://schemas.openxmlformats.org/officeDocument/2006/relationships" id="280" r:id="R4c1d7d02827a47b3"/>
    <p:sldId xmlns:r="http://schemas.openxmlformats.org/officeDocument/2006/relationships" id="281" r:id="Rbf8c65574b304dbf"/>
    <p:sldId xmlns:r="http://schemas.openxmlformats.org/officeDocument/2006/relationships" id="282" r:id="R2d789f7a916f4638"/>
    <p:sldId xmlns:r="http://schemas.openxmlformats.org/officeDocument/2006/relationships" id="283" r:id="R4765adec04cc4112"/>
    <p:sldId xmlns:r="http://schemas.openxmlformats.org/officeDocument/2006/relationships" id="284" r:id="R062f2c94db8c43eb"/>
    <p:sldId xmlns:r="http://schemas.openxmlformats.org/officeDocument/2006/relationships" id="285" r:id="R68b3c79e5a2544a6"/>
    <p:sldId xmlns:r="http://schemas.openxmlformats.org/officeDocument/2006/relationships" id="286" r:id="Rf2cee9e4edf044a4"/>
    <p:sldId xmlns:r="http://schemas.openxmlformats.org/officeDocument/2006/relationships" id="287" r:id="R7364ace54df04f81"/>
    <p:sldId xmlns:r="http://schemas.openxmlformats.org/officeDocument/2006/relationships" id="288" r:id="Rbe5231f887ad42a0"/>
    <p:sldId xmlns:r="http://schemas.openxmlformats.org/officeDocument/2006/relationships" id="289" r:id="R38f29c61933e4d1a"/>
    <p:sldId xmlns:r="http://schemas.openxmlformats.org/officeDocument/2006/relationships" id="290" r:id="R8998b46c589c4e27"/>
    <p:sldId xmlns:r="http://schemas.openxmlformats.org/officeDocument/2006/relationships" id="291" r:id="R662631cc00b14853"/>
    <p:sldId xmlns:r="http://schemas.openxmlformats.org/officeDocument/2006/relationships" id="292" r:id="R2d15d53ab2734882"/>
    <p:sldId xmlns:r="http://schemas.openxmlformats.org/officeDocument/2006/relationships" id="293" r:id="R2bbe536198ef4516"/>
    <p:sldId xmlns:r="http://schemas.openxmlformats.org/officeDocument/2006/relationships" id="294" r:id="R1ee8fa6cdf4147f0"/>
    <p:sldId xmlns:r="http://schemas.openxmlformats.org/officeDocument/2006/relationships" id="295" r:id="R7fa0f8f809064e47"/>
    <p:sldId xmlns:r="http://schemas.openxmlformats.org/officeDocument/2006/relationships" id="296" r:id="R64d9928d20124e93"/>
    <p:sldId xmlns:r="http://schemas.openxmlformats.org/officeDocument/2006/relationships" id="297" r:id="Rbae78341c25d4c2b"/>
    <p:sldId xmlns:r="http://schemas.openxmlformats.org/officeDocument/2006/relationships" id="298" r:id="R9bde7041ef764719"/>
    <p:sldId xmlns:r="http://schemas.openxmlformats.org/officeDocument/2006/relationships" id="299" r:id="Rf67128a43b144f29"/>
    <p:sldId xmlns:r="http://schemas.openxmlformats.org/officeDocument/2006/relationships" id="300" r:id="R546ef3e8cd894f86"/>
    <p:sldId xmlns:r="http://schemas.openxmlformats.org/officeDocument/2006/relationships" id="301" r:id="R381bdda9df4a4ec3"/>
    <p:sldId xmlns:r="http://schemas.openxmlformats.org/officeDocument/2006/relationships" id="302" r:id="R54ea1fa36ef84398"/>
    <p:sldId xmlns:r="http://schemas.openxmlformats.org/officeDocument/2006/relationships" id="303" r:id="R17a0cde068454dbf"/>
    <p:sldId xmlns:r="http://schemas.openxmlformats.org/officeDocument/2006/relationships" id="304" r:id="R70abdf0604fb494c"/>
    <p:sldId xmlns:r="http://schemas.openxmlformats.org/officeDocument/2006/relationships" id="305" r:id="R51de0a179d7f44e6"/>
    <p:sldId xmlns:r="http://schemas.openxmlformats.org/officeDocument/2006/relationships" id="306" r:id="R1fbc466eeb004cd9"/>
    <p:sldId xmlns:r="http://schemas.openxmlformats.org/officeDocument/2006/relationships" id="307" r:id="R44d7323464d0404a"/>
    <p:sldId xmlns:r="http://schemas.openxmlformats.org/officeDocument/2006/relationships" id="308" r:id="R170f8b08df0e4b0c"/>
    <p:sldId xmlns:r="http://schemas.openxmlformats.org/officeDocument/2006/relationships" id="309" r:id="R84eaa19176af4e25"/>
    <p:sldId xmlns:r="http://schemas.openxmlformats.org/officeDocument/2006/relationships" id="310" r:id="R6469ebbca9644c12"/>
    <p:sldId xmlns:r="http://schemas.openxmlformats.org/officeDocument/2006/relationships" id="311" r:id="R54ff5a5f5762449d"/>
    <p:sldId xmlns:r="http://schemas.openxmlformats.org/officeDocument/2006/relationships" id="312" r:id="Rb4867dc0c9c84dc2"/>
    <p:sldId xmlns:r="http://schemas.openxmlformats.org/officeDocument/2006/relationships" id="313" r:id="R7a822c158fcf4185"/>
    <p:sldId xmlns:r="http://schemas.openxmlformats.org/officeDocument/2006/relationships" id="314" r:id="R0f82a824d42545be"/>
    <p:sldId xmlns:r="http://schemas.openxmlformats.org/officeDocument/2006/relationships" id="315" r:id="R2a1c9af4176246cc"/>
    <p:sldId xmlns:r="http://schemas.openxmlformats.org/officeDocument/2006/relationships" id="316" r:id="Rc096583610394b7d"/>
    <p:sldId xmlns:r="http://schemas.openxmlformats.org/officeDocument/2006/relationships" id="317" r:id="R2a4afa0e2d8f4d00"/>
    <p:sldId xmlns:r="http://schemas.openxmlformats.org/officeDocument/2006/relationships" id="318" r:id="R1b3172ef197b4348"/>
    <p:sldId xmlns:r="http://schemas.openxmlformats.org/officeDocument/2006/relationships" id="319" r:id="Rbaf4d0e33cbc4885"/>
    <p:sldId xmlns:r="http://schemas.openxmlformats.org/officeDocument/2006/relationships" id="320" r:id="R8acc618b4d84409d"/>
    <p:sldId xmlns:r="http://schemas.openxmlformats.org/officeDocument/2006/relationships" id="321" r:id="Re83ed11a01d84c2a"/>
    <p:sldId xmlns:r="http://schemas.openxmlformats.org/officeDocument/2006/relationships" id="322" r:id="Rfb06e151547147a6"/>
    <p:sldId xmlns:r="http://schemas.openxmlformats.org/officeDocument/2006/relationships" id="323" r:id="R8a6d45b695b44609"/>
    <p:sldId xmlns:r="http://schemas.openxmlformats.org/officeDocument/2006/relationships" id="324" r:id="R014c74d974be48d4"/>
    <p:sldId xmlns:r="http://schemas.openxmlformats.org/officeDocument/2006/relationships" id="325" r:id="Rfd840f46b3004d63"/>
    <p:sldId xmlns:r="http://schemas.openxmlformats.org/officeDocument/2006/relationships" id="326" r:id="R51f3931549864600"/>
    <p:sldId xmlns:r="http://schemas.openxmlformats.org/officeDocument/2006/relationships" id="327" r:id="Rd34b56f78e0b47a3"/>
    <p:sldId xmlns:r="http://schemas.openxmlformats.org/officeDocument/2006/relationships" id="328" r:id="Rbd23e6a191524064"/>
    <p:sldId xmlns:r="http://schemas.openxmlformats.org/officeDocument/2006/relationships" id="329" r:id="Ref50ddf41bd94a8a"/>
    <p:sldId xmlns:r="http://schemas.openxmlformats.org/officeDocument/2006/relationships" id="330" r:id="Rc97404fff514421d"/>
    <p:sldId xmlns:r="http://schemas.openxmlformats.org/officeDocument/2006/relationships" id="331" r:id="R1b618755519d46e6"/>
    <p:sldId xmlns:r="http://schemas.openxmlformats.org/officeDocument/2006/relationships" id="332" r:id="R73aa5bd2d8ca451c"/>
    <p:sldId xmlns:r="http://schemas.openxmlformats.org/officeDocument/2006/relationships" id="333" r:id="R94ec235217d549a5"/>
    <p:sldId xmlns:r="http://schemas.openxmlformats.org/officeDocument/2006/relationships" id="334" r:id="Rd51b938921fa4213"/>
    <p:sldId xmlns:r="http://schemas.openxmlformats.org/officeDocument/2006/relationships" id="335" r:id="R818fce97a8bf4d36"/>
    <p:sldId xmlns:r="http://schemas.openxmlformats.org/officeDocument/2006/relationships" id="336" r:id="R6a52a71488c94397"/>
    <p:sldId xmlns:r="http://schemas.openxmlformats.org/officeDocument/2006/relationships" id="337" r:id="R6e348fe431dd44ca"/>
    <p:sldId xmlns:r="http://schemas.openxmlformats.org/officeDocument/2006/relationships" id="338" r:id="R9f323203fc21430c"/>
    <p:sldId xmlns:r="http://schemas.openxmlformats.org/officeDocument/2006/relationships" id="339" r:id="Rf87e399d994048f4"/>
    <p:sldId xmlns:r="http://schemas.openxmlformats.org/officeDocument/2006/relationships" id="340" r:id="R19fda2cb1c7449d1"/>
    <p:sldId xmlns:r="http://schemas.openxmlformats.org/officeDocument/2006/relationships" id="341" r:id="R0b099c6da1c64330"/>
    <p:sldId xmlns:r="http://schemas.openxmlformats.org/officeDocument/2006/relationships" id="342" r:id="Rcab2f5cbd3d04d61"/>
    <p:sldId xmlns:r="http://schemas.openxmlformats.org/officeDocument/2006/relationships" id="343" r:id="R497d83d648044a0e"/>
    <p:sldId xmlns:r="http://schemas.openxmlformats.org/officeDocument/2006/relationships" id="344" r:id="R87f95284a1d5483e"/>
    <p:sldId xmlns:r="http://schemas.openxmlformats.org/officeDocument/2006/relationships" id="345" r:id="R3d104ae7d78e4560"/>
    <p:sldId xmlns:r="http://schemas.openxmlformats.org/officeDocument/2006/relationships" id="346" r:id="R6074e52a7ae240ac"/>
    <p:sldId xmlns:r="http://schemas.openxmlformats.org/officeDocument/2006/relationships" id="347" r:id="R20cd160e17bc4f76"/>
    <p:sldId xmlns:r="http://schemas.openxmlformats.org/officeDocument/2006/relationships" id="348" r:id="R25edb6c66d1f41ad"/>
    <p:sldId xmlns:r="http://schemas.openxmlformats.org/officeDocument/2006/relationships" id="349" r:id="R8b4a2638eac246a3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bca50600d8a44e6" /><Relationship Type="http://schemas.openxmlformats.org/officeDocument/2006/relationships/slideMaster" Target="/ppt/slideMasters/slideMaster1.xml" Id="Rca9fa27e23264b86" /><Relationship Type="http://schemas.openxmlformats.org/officeDocument/2006/relationships/notesMaster" Target="/ppt/notesMasters/notesMaster1.xml" Id="R839ee9e033d84836" /><Relationship Type="http://schemas.openxmlformats.org/officeDocument/2006/relationships/presProps" Target="/ppt/presProps.xml" Id="R5a3147ec87c845c3" /><Relationship Type="http://schemas.openxmlformats.org/officeDocument/2006/relationships/viewProps" Target="/ppt/viewProps.xml" Id="R5d3e26c5bb6343ca" /><Relationship Type="http://schemas.openxmlformats.org/officeDocument/2006/relationships/tableStyles" Target="/ppt/tableStyles.xml" Id="R197eed3b3d3a4896" /><Relationship Type="http://schemas.openxmlformats.org/officeDocument/2006/relationships/slide" Target="/ppt/slides/slide1.xml" Id="Re9f4932698ce49f5" /><Relationship Type="http://schemas.openxmlformats.org/officeDocument/2006/relationships/slide" Target="/ppt/slides/slide2.xml" Id="R0e9ea149bef54df1" /><Relationship Type="http://schemas.openxmlformats.org/officeDocument/2006/relationships/slide" Target="/ppt/slides/slide3.xml" Id="R19919468d2fb4dfd" /><Relationship Type="http://schemas.openxmlformats.org/officeDocument/2006/relationships/slide" Target="/ppt/slides/slide4.xml" Id="R00e41d7f1228456d" /><Relationship Type="http://schemas.openxmlformats.org/officeDocument/2006/relationships/slide" Target="/ppt/slides/slide5.xml" Id="R039ff0cd8d7746a7" /><Relationship Type="http://schemas.openxmlformats.org/officeDocument/2006/relationships/slide" Target="/ppt/slides/slide6.xml" Id="R5cd04c7a437b4782" /><Relationship Type="http://schemas.openxmlformats.org/officeDocument/2006/relationships/slide" Target="/ppt/slides/slide7.xml" Id="Reb5ea442eaee4194" /><Relationship Type="http://schemas.openxmlformats.org/officeDocument/2006/relationships/slide" Target="/ppt/slides/slide8.xml" Id="R276fcb5005da4035" /><Relationship Type="http://schemas.openxmlformats.org/officeDocument/2006/relationships/slide" Target="/ppt/slides/slide9.xml" Id="R55f391637fa848fa" /><Relationship Type="http://schemas.openxmlformats.org/officeDocument/2006/relationships/slide" Target="/ppt/slides/slide10.xml" Id="Rb022b343a2e04540" /><Relationship Type="http://schemas.openxmlformats.org/officeDocument/2006/relationships/slide" Target="/ppt/slides/slide11.xml" Id="Ra4bc969e1e7143c0" /><Relationship Type="http://schemas.openxmlformats.org/officeDocument/2006/relationships/slide" Target="/ppt/slides/slide12.xml" Id="R63cf4e6def334d48" /><Relationship Type="http://schemas.openxmlformats.org/officeDocument/2006/relationships/slide" Target="/ppt/slides/slide13.xml" Id="Rf5dd21e6790e46f9" /><Relationship Type="http://schemas.openxmlformats.org/officeDocument/2006/relationships/slide" Target="/ppt/slides/slide14.xml" Id="R42cc91a88b8141b3" /><Relationship Type="http://schemas.openxmlformats.org/officeDocument/2006/relationships/slide" Target="/ppt/slides/slide15.xml" Id="R5c7d1776f3464051" /><Relationship Type="http://schemas.openxmlformats.org/officeDocument/2006/relationships/slide" Target="/ppt/slides/slide16.xml" Id="Rab289ad73ae64d3b" /><Relationship Type="http://schemas.openxmlformats.org/officeDocument/2006/relationships/slide" Target="/ppt/slides/slide17.xml" Id="Rb972e5859d7b4192" /><Relationship Type="http://schemas.openxmlformats.org/officeDocument/2006/relationships/slide" Target="/ppt/slides/slide18.xml" Id="R5569bb4cfe2a4c47" /><Relationship Type="http://schemas.openxmlformats.org/officeDocument/2006/relationships/slide" Target="/ppt/slides/slide19.xml" Id="R5c549947e8b846e3" /><Relationship Type="http://schemas.openxmlformats.org/officeDocument/2006/relationships/slide" Target="/ppt/slides/slide20.xml" Id="Rb2f0608194194884" /><Relationship Type="http://schemas.openxmlformats.org/officeDocument/2006/relationships/slide" Target="/ppt/slides/slide21.xml" Id="Rf54deac06f504ffd" /><Relationship Type="http://schemas.openxmlformats.org/officeDocument/2006/relationships/slide" Target="/ppt/slides/slide22.xml" Id="R0f4121d0ab7f4811" /><Relationship Type="http://schemas.openxmlformats.org/officeDocument/2006/relationships/slide" Target="/ppt/slides/slide23.xml" Id="R948f7e9bc7724679" /><Relationship Type="http://schemas.openxmlformats.org/officeDocument/2006/relationships/slide" Target="/ppt/slides/slide24.xml" Id="Raaf0397add3645d1" /><Relationship Type="http://schemas.openxmlformats.org/officeDocument/2006/relationships/slide" Target="/ppt/slides/slide25.xml" Id="R4c1d7d02827a47b3" /><Relationship Type="http://schemas.openxmlformats.org/officeDocument/2006/relationships/slide" Target="/ppt/slides/slide26.xml" Id="Rbf8c65574b304dbf" /><Relationship Type="http://schemas.openxmlformats.org/officeDocument/2006/relationships/slide" Target="/ppt/slides/slide27.xml" Id="R2d789f7a916f4638" /><Relationship Type="http://schemas.openxmlformats.org/officeDocument/2006/relationships/slide" Target="/ppt/slides/slide28.xml" Id="R4765adec04cc4112" /><Relationship Type="http://schemas.openxmlformats.org/officeDocument/2006/relationships/slide" Target="/ppt/slides/slide29.xml" Id="R062f2c94db8c43eb" /><Relationship Type="http://schemas.openxmlformats.org/officeDocument/2006/relationships/slide" Target="/ppt/slides/slide30.xml" Id="R68b3c79e5a2544a6" /><Relationship Type="http://schemas.openxmlformats.org/officeDocument/2006/relationships/slide" Target="/ppt/slides/slide31.xml" Id="Rf2cee9e4edf044a4" /><Relationship Type="http://schemas.openxmlformats.org/officeDocument/2006/relationships/slide" Target="/ppt/slides/slide32.xml" Id="R7364ace54df04f81" /><Relationship Type="http://schemas.openxmlformats.org/officeDocument/2006/relationships/slide" Target="/ppt/slides/slide33.xml" Id="Rbe5231f887ad42a0" /><Relationship Type="http://schemas.openxmlformats.org/officeDocument/2006/relationships/slide" Target="/ppt/slides/slide34.xml" Id="R38f29c61933e4d1a" /><Relationship Type="http://schemas.openxmlformats.org/officeDocument/2006/relationships/slide" Target="/ppt/slides/slide35.xml" Id="R8998b46c589c4e27" /><Relationship Type="http://schemas.openxmlformats.org/officeDocument/2006/relationships/slide" Target="/ppt/slides/slide36.xml" Id="R662631cc00b14853" /><Relationship Type="http://schemas.openxmlformats.org/officeDocument/2006/relationships/slide" Target="/ppt/slides/slide37.xml" Id="R2d15d53ab2734882" /><Relationship Type="http://schemas.openxmlformats.org/officeDocument/2006/relationships/slide" Target="/ppt/slides/slide38.xml" Id="R2bbe536198ef4516" /><Relationship Type="http://schemas.openxmlformats.org/officeDocument/2006/relationships/slide" Target="/ppt/slides/slide39.xml" Id="R1ee8fa6cdf4147f0" /><Relationship Type="http://schemas.openxmlformats.org/officeDocument/2006/relationships/slide" Target="/ppt/slides/slide40.xml" Id="R7fa0f8f809064e47" /><Relationship Type="http://schemas.openxmlformats.org/officeDocument/2006/relationships/slide" Target="/ppt/slides/slide41.xml" Id="R64d9928d20124e93" /><Relationship Type="http://schemas.openxmlformats.org/officeDocument/2006/relationships/slide" Target="/ppt/slides/slide42.xml" Id="Rbae78341c25d4c2b" /><Relationship Type="http://schemas.openxmlformats.org/officeDocument/2006/relationships/slide" Target="/ppt/slides/slide43.xml" Id="R9bde7041ef764719" /><Relationship Type="http://schemas.openxmlformats.org/officeDocument/2006/relationships/slide" Target="/ppt/slides/slide44.xml" Id="Rf67128a43b144f29" /><Relationship Type="http://schemas.openxmlformats.org/officeDocument/2006/relationships/slide" Target="/ppt/slides/slide45.xml" Id="R546ef3e8cd894f86" /><Relationship Type="http://schemas.openxmlformats.org/officeDocument/2006/relationships/slide" Target="/ppt/slides/slide46.xml" Id="R381bdda9df4a4ec3" /><Relationship Type="http://schemas.openxmlformats.org/officeDocument/2006/relationships/slide" Target="/ppt/slides/slide47.xml" Id="R54ea1fa36ef84398" /><Relationship Type="http://schemas.openxmlformats.org/officeDocument/2006/relationships/slide" Target="/ppt/slides/slide48.xml" Id="R17a0cde068454dbf" /><Relationship Type="http://schemas.openxmlformats.org/officeDocument/2006/relationships/slide" Target="/ppt/slides/slide49.xml" Id="R70abdf0604fb494c" /><Relationship Type="http://schemas.openxmlformats.org/officeDocument/2006/relationships/slide" Target="/ppt/slides/slide50.xml" Id="R51de0a179d7f44e6" /><Relationship Type="http://schemas.openxmlformats.org/officeDocument/2006/relationships/slide" Target="/ppt/slides/slide51.xml" Id="R1fbc466eeb004cd9" /><Relationship Type="http://schemas.openxmlformats.org/officeDocument/2006/relationships/slide" Target="/ppt/slides/slide52.xml" Id="R44d7323464d0404a" /><Relationship Type="http://schemas.openxmlformats.org/officeDocument/2006/relationships/slide" Target="/ppt/slides/slide53.xml" Id="R170f8b08df0e4b0c" /><Relationship Type="http://schemas.openxmlformats.org/officeDocument/2006/relationships/slide" Target="/ppt/slides/slide54.xml" Id="R84eaa19176af4e25" /><Relationship Type="http://schemas.openxmlformats.org/officeDocument/2006/relationships/slide" Target="/ppt/slides/slide55.xml" Id="R6469ebbca9644c12" /><Relationship Type="http://schemas.openxmlformats.org/officeDocument/2006/relationships/slide" Target="/ppt/slides/slide56.xml" Id="R54ff5a5f5762449d" /><Relationship Type="http://schemas.openxmlformats.org/officeDocument/2006/relationships/slide" Target="/ppt/slides/slide57.xml" Id="Rb4867dc0c9c84dc2" /><Relationship Type="http://schemas.openxmlformats.org/officeDocument/2006/relationships/slide" Target="/ppt/slides/slide58.xml" Id="R7a822c158fcf4185" /><Relationship Type="http://schemas.openxmlformats.org/officeDocument/2006/relationships/slide" Target="/ppt/slides/slide59.xml" Id="R0f82a824d42545be" /><Relationship Type="http://schemas.openxmlformats.org/officeDocument/2006/relationships/slide" Target="/ppt/slides/slide60.xml" Id="R2a1c9af4176246cc" /><Relationship Type="http://schemas.openxmlformats.org/officeDocument/2006/relationships/slide" Target="/ppt/slides/slide61.xml" Id="Rc096583610394b7d" /><Relationship Type="http://schemas.openxmlformats.org/officeDocument/2006/relationships/slide" Target="/ppt/slides/slide62.xml" Id="R2a4afa0e2d8f4d00" /><Relationship Type="http://schemas.openxmlformats.org/officeDocument/2006/relationships/slide" Target="/ppt/slides/slide63.xml" Id="R1b3172ef197b4348" /><Relationship Type="http://schemas.openxmlformats.org/officeDocument/2006/relationships/slide" Target="/ppt/slides/slide64.xml" Id="Rbaf4d0e33cbc4885" /><Relationship Type="http://schemas.openxmlformats.org/officeDocument/2006/relationships/slide" Target="/ppt/slides/slide65.xml" Id="R8acc618b4d84409d" /><Relationship Type="http://schemas.openxmlformats.org/officeDocument/2006/relationships/slide" Target="/ppt/slides/slide66.xml" Id="Re83ed11a01d84c2a" /><Relationship Type="http://schemas.openxmlformats.org/officeDocument/2006/relationships/slide" Target="/ppt/slides/slide67.xml" Id="Rfb06e151547147a6" /><Relationship Type="http://schemas.openxmlformats.org/officeDocument/2006/relationships/slide" Target="/ppt/slides/slide68.xml" Id="R8a6d45b695b44609" /><Relationship Type="http://schemas.openxmlformats.org/officeDocument/2006/relationships/slide" Target="/ppt/slides/slide69.xml" Id="R014c74d974be48d4" /><Relationship Type="http://schemas.openxmlformats.org/officeDocument/2006/relationships/slide" Target="/ppt/slides/slide70.xml" Id="Rfd840f46b3004d63" /><Relationship Type="http://schemas.openxmlformats.org/officeDocument/2006/relationships/slide" Target="/ppt/slides/slide71.xml" Id="R51f3931549864600" /><Relationship Type="http://schemas.openxmlformats.org/officeDocument/2006/relationships/slide" Target="/ppt/slides/slide72.xml" Id="Rd34b56f78e0b47a3" /><Relationship Type="http://schemas.openxmlformats.org/officeDocument/2006/relationships/slide" Target="/ppt/slides/slide73.xml" Id="Rbd23e6a191524064" /><Relationship Type="http://schemas.openxmlformats.org/officeDocument/2006/relationships/slide" Target="/ppt/slides/slide74.xml" Id="Ref50ddf41bd94a8a" /><Relationship Type="http://schemas.openxmlformats.org/officeDocument/2006/relationships/slide" Target="/ppt/slides/slide75.xml" Id="Rc97404fff514421d" /><Relationship Type="http://schemas.openxmlformats.org/officeDocument/2006/relationships/slide" Target="/ppt/slides/slide76.xml" Id="R1b618755519d46e6" /><Relationship Type="http://schemas.openxmlformats.org/officeDocument/2006/relationships/slide" Target="/ppt/slides/slide77.xml" Id="R73aa5bd2d8ca451c" /><Relationship Type="http://schemas.openxmlformats.org/officeDocument/2006/relationships/slide" Target="/ppt/slides/slide78.xml" Id="R94ec235217d549a5" /><Relationship Type="http://schemas.openxmlformats.org/officeDocument/2006/relationships/slide" Target="/ppt/slides/slide79.xml" Id="Rd51b938921fa4213" /><Relationship Type="http://schemas.openxmlformats.org/officeDocument/2006/relationships/slide" Target="/ppt/slides/slide80.xml" Id="R818fce97a8bf4d36" /><Relationship Type="http://schemas.openxmlformats.org/officeDocument/2006/relationships/slide" Target="/ppt/slides/slide81.xml" Id="R6a52a71488c94397" /><Relationship Type="http://schemas.openxmlformats.org/officeDocument/2006/relationships/slide" Target="/ppt/slides/slide82.xml" Id="R6e348fe431dd44ca" /><Relationship Type="http://schemas.openxmlformats.org/officeDocument/2006/relationships/slide" Target="/ppt/slides/slide83.xml" Id="R9f323203fc21430c" /><Relationship Type="http://schemas.openxmlformats.org/officeDocument/2006/relationships/slide" Target="/ppt/slides/slide84.xml" Id="Rf87e399d994048f4" /><Relationship Type="http://schemas.openxmlformats.org/officeDocument/2006/relationships/slide" Target="/ppt/slides/slide85.xml" Id="R19fda2cb1c7449d1" /><Relationship Type="http://schemas.openxmlformats.org/officeDocument/2006/relationships/slide" Target="/ppt/slides/slide86.xml" Id="R0b099c6da1c64330" /><Relationship Type="http://schemas.openxmlformats.org/officeDocument/2006/relationships/slide" Target="/ppt/slides/slide87.xml" Id="Rcab2f5cbd3d04d61" /><Relationship Type="http://schemas.openxmlformats.org/officeDocument/2006/relationships/slide" Target="/ppt/slides/slide88.xml" Id="R497d83d648044a0e" /><Relationship Type="http://schemas.openxmlformats.org/officeDocument/2006/relationships/slide" Target="/ppt/slides/slide89.xml" Id="R87f95284a1d5483e" /><Relationship Type="http://schemas.openxmlformats.org/officeDocument/2006/relationships/slide" Target="/ppt/slides/slide90.xml" Id="R3d104ae7d78e4560" /><Relationship Type="http://schemas.openxmlformats.org/officeDocument/2006/relationships/slide" Target="/ppt/slides/slide91.xml" Id="R6074e52a7ae240ac" /><Relationship Type="http://schemas.openxmlformats.org/officeDocument/2006/relationships/slide" Target="/ppt/slides/slide92.xml" Id="R20cd160e17bc4f76" /><Relationship Type="http://schemas.openxmlformats.org/officeDocument/2006/relationships/slide" Target="/ppt/slides/slide93.xml" Id="R25edb6c66d1f41ad" /><Relationship Type="http://schemas.openxmlformats.org/officeDocument/2006/relationships/slide" Target="/ppt/slides/slide94.xml" Id="R8b4a2638eac246a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2d6bb653f5c416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1080f808456442c" /><Relationship Type="http://schemas.openxmlformats.org/officeDocument/2006/relationships/notesMaster" Target="/ppt/notesMasters/notesMaster1.xml" Id="R61ba8ffda284463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bef5b49e7144a85" /><Relationship Type="http://schemas.openxmlformats.org/officeDocument/2006/relationships/notesMaster" Target="/ppt/notesMasters/notesMaster1.xml" Id="Rdd34dfabcd2a409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b506bfc884948b4" /><Relationship Type="http://schemas.openxmlformats.org/officeDocument/2006/relationships/notesMaster" Target="/ppt/notesMasters/notesMaster1.xml" Id="Rd090c0f8f0ae4ec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d3a8de772b84cf9" /><Relationship Type="http://schemas.openxmlformats.org/officeDocument/2006/relationships/notesMaster" Target="/ppt/notesMasters/notesMaster1.xml" Id="Rf7533d6d4341471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530f5be626e4107" /><Relationship Type="http://schemas.openxmlformats.org/officeDocument/2006/relationships/notesMaster" Target="/ppt/notesMasters/notesMaster1.xml" Id="R148ddc23ef514c5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1895dd1c85e4377" /><Relationship Type="http://schemas.openxmlformats.org/officeDocument/2006/relationships/notesMaster" Target="/ppt/notesMasters/notesMaster1.xml" Id="R61c998edb5ef474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5d39e0304cf46a4" /><Relationship Type="http://schemas.openxmlformats.org/officeDocument/2006/relationships/notesMaster" Target="/ppt/notesMasters/notesMaster1.xml" Id="R13b724e78cef499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148b5485a724c1c" /><Relationship Type="http://schemas.openxmlformats.org/officeDocument/2006/relationships/notesMaster" Target="/ppt/notesMasters/notesMaster1.xml" Id="R62464486741543b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5de3c652251412e" /><Relationship Type="http://schemas.openxmlformats.org/officeDocument/2006/relationships/notesMaster" Target="/ppt/notesMasters/notesMaster1.xml" Id="R0e483d94dd24482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3c6905493434f3d" /><Relationship Type="http://schemas.openxmlformats.org/officeDocument/2006/relationships/notesMaster" Target="/ppt/notesMasters/notesMaster1.xml" Id="Rdab9314c2a70493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746075a3a874d56" /><Relationship Type="http://schemas.openxmlformats.org/officeDocument/2006/relationships/notesMaster" Target="/ppt/notesMasters/notesMaster1.xml" Id="R49d2f1bdd0294d5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ed0171465604052" /><Relationship Type="http://schemas.openxmlformats.org/officeDocument/2006/relationships/notesMaster" Target="/ppt/notesMasters/notesMaster1.xml" Id="R777df6782a8348da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e9b051668fe41d3" /><Relationship Type="http://schemas.openxmlformats.org/officeDocument/2006/relationships/notesMaster" Target="/ppt/notesMasters/notesMaster1.xml" Id="Rdda62a357ec54949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0f1b5166f0c44352" /><Relationship Type="http://schemas.openxmlformats.org/officeDocument/2006/relationships/notesMaster" Target="/ppt/notesMasters/notesMaster1.xml" Id="Ra02f2beb54e94ddb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818051ec35e949f3" /><Relationship Type="http://schemas.openxmlformats.org/officeDocument/2006/relationships/notesMaster" Target="/ppt/notesMasters/notesMaster1.xml" Id="R5209eb2b8c1c4d53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22179bdd58464962" /><Relationship Type="http://schemas.openxmlformats.org/officeDocument/2006/relationships/notesMaster" Target="/ppt/notesMasters/notesMaster1.xml" Id="Ra38658885a1b432e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e024e57d73634431" /><Relationship Type="http://schemas.openxmlformats.org/officeDocument/2006/relationships/notesMaster" Target="/ppt/notesMasters/notesMaster1.xml" Id="Rf75173d39f3e4cdb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9cf2ce2233ed4ab7" /><Relationship Type="http://schemas.openxmlformats.org/officeDocument/2006/relationships/notesMaster" Target="/ppt/notesMasters/notesMaster1.xml" Id="R6bd66bcad9b64187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81dba1ba164149f3" /><Relationship Type="http://schemas.openxmlformats.org/officeDocument/2006/relationships/notesMaster" Target="/ppt/notesMasters/notesMaster1.xml" Id="R07a423ae9781418a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5b11b49ca6f44907" /><Relationship Type="http://schemas.openxmlformats.org/officeDocument/2006/relationships/notesMaster" Target="/ppt/notesMasters/notesMaster1.xml" Id="Rb8a7ab1687834b66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0f0c36da1b504f2e" /><Relationship Type="http://schemas.openxmlformats.org/officeDocument/2006/relationships/notesMaster" Target="/ppt/notesMasters/notesMaster1.xml" Id="Rc932577cfd964e61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ffd0a8a0c5984865" /><Relationship Type="http://schemas.openxmlformats.org/officeDocument/2006/relationships/notesMaster" Target="/ppt/notesMasters/notesMaster1.xml" Id="Rc3ae70ad775a446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134120de7f844e5" /><Relationship Type="http://schemas.openxmlformats.org/officeDocument/2006/relationships/notesMaster" Target="/ppt/notesMasters/notesMaster1.xml" Id="Re8383a7e0ffc41d9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70c6ffc7af4349ea" /><Relationship Type="http://schemas.openxmlformats.org/officeDocument/2006/relationships/notesMaster" Target="/ppt/notesMasters/notesMaster1.xml" Id="R1b5067e325534435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b4b86adb7d904cee" /><Relationship Type="http://schemas.openxmlformats.org/officeDocument/2006/relationships/notesMaster" Target="/ppt/notesMasters/notesMaster1.xml" Id="R51768e87b35641ee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73e03b1fb8234f45" /><Relationship Type="http://schemas.openxmlformats.org/officeDocument/2006/relationships/notesMaster" Target="/ppt/notesMasters/notesMaster1.xml" Id="R2b4a12ed6ca24db3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53c674de7d3b4da0" /><Relationship Type="http://schemas.openxmlformats.org/officeDocument/2006/relationships/notesMaster" Target="/ppt/notesMasters/notesMaster1.xml" Id="R5450f51271974e29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0b736d0790c64fa9" /><Relationship Type="http://schemas.openxmlformats.org/officeDocument/2006/relationships/notesMaster" Target="/ppt/notesMasters/notesMaster1.xml" Id="Rb1c612a3959f4484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192b4bfa6187430d" /><Relationship Type="http://schemas.openxmlformats.org/officeDocument/2006/relationships/notesMaster" Target="/ppt/notesMasters/notesMaster1.xml" Id="R0146ecea8c07435f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1c537e2293fd43f8" /><Relationship Type="http://schemas.openxmlformats.org/officeDocument/2006/relationships/notesMaster" Target="/ppt/notesMasters/notesMaster1.xml" Id="R5d918964dd4245c3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a6830ddd1e6047f8" /><Relationship Type="http://schemas.openxmlformats.org/officeDocument/2006/relationships/notesMaster" Target="/ppt/notesMasters/notesMaster1.xml" Id="Rb5db5ecc46a4422b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757f2e02ab294307" /><Relationship Type="http://schemas.openxmlformats.org/officeDocument/2006/relationships/notesMaster" Target="/ppt/notesMasters/notesMaster1.xml" Id="Rfac3ef097516411e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a958dede5bd64928" /><Relationship Type="http://schemas.openxmlformats.org/officeDocument/2006/relationships/notesMaster" Target="/ppt/notesMasters/notesMaster1.xml" Id="Re6145890028845a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d3f393ee6b049a0" /><Relationship Type="http://schemas.openxmlformats.org/officeDocument/2006/relationships/notesMaster" Target="/ppt/notesMasters/notesMaster1.xml" Id="R67a04cac3c1b4786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8359ffc4605e469d" /><Relationship Type="http://schemas.openxmlformats.org/officeDocument/2006/relationships/notesMaster" Target="/ppt/notesMasters/notesMaster1.xml" Id="R37fbc1823ccf4fa5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ca83ab48a7694b48" /><Relationship Type="http://schemas.openxmlformats.org/officeDocument/2006/relationships/notesMaster" Target="/ppt/notesMasters/notesMaster1.xml" Id="Rcfcbbf0445544117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66afc46a4e7c406f" /><Relationship Type="http://schemas.openxmlformats.org/officeDocument/2006/relationships/notesMaster" Target="/ppt/notesMasters/notesMaster1.xml" Id="Rbd238bea74cc4892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d774f9fb0ff24007" /><Relationship Type="http://schemas.openxmlformats.org/officeDocument/2006/relationships/notesMaster" Target="/ppt/notesMasters/notesMaster1.xml" Id="R0394808f1ae74d80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a20b72e674cc4098" /><Relationship Type="http://schemas.openxmlformats.org/officeDocument/2006/relationships/notesMaster" Target="/ppt/notesMasters/notesMaster1.xml" Id="Rb213765e119147cc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8e43ffb1634141d9" /><Relationship Type="http://schemas.openxmlformats.org/officeDocument/2006/relationships/notesMaster" Target="/ppt/notesMasters/notesMaster1.xml" Id="R91a10de3ca6d4abf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edac9de76225477e" /><Relationship Type="http://schemas.openxmlformats.org/officeDocument/2006/relationships/notesMaster" Target="/ppt/notesMasters/notesMaster1.xml" Id="R9ccdbf5aa2a34627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d90dbae2577c44c0" /><Relationship Type="http://schemas.openxmlformats.org/officeDocument/2006/relationships/notesMaster" Target="/ppt/notesMasters/notesMaster1.xml" Id="Rf0671de3f3af4447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f077e885a400489e" /><Relationship Type="http://schemas.openxmlformats.org/officeDocument/2006/relationships/notesMaster" Target="/ppt/notesMasters/notesMaster1.xml" Id="R0c9e799279144992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b3d1bd4607f24a2e" /><Relationship Type="http://schemas.openxmlformats.org/officeDocument/2006/relationships/notesMaster" Target="/ppt/notesMasters/notesMaster1.xml" Id="R5c94885e0d46495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a869e3c255240fb" /><Relationship Type="http://schemas.openxmlformats.org/officeDocument/2006/relationships/notesMaster" Target="/ppt/notesMasters/notesMaster1.xml" Id="R0c38c97b1e4c4e35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38e82ccc44444f97" /><Relationship Type="http://schemas.openxmlformats.org/officeDocument/2006/relationships/notesMaster" Target="/ppt/notesMasters/notesMaster1.xml" Id="R11cdf95e96514199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19795f7e003145dc" /><Relationship Type="http://schemas.openxmlformats.org/officeDocument/2006/relationships/notesMaster" Target="/ppt/notesMasters/notesMaster1.xml" Id="R43825ad1e6414681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e6dd95acbb7e4315" /><Relationship Type="http://schemas.openxmlformats.org/officeDocument/2006/relationships/notesMaster" Target="/ppt/notesMasters/notesMaster1.xml" Id="R55446e2bd7124367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03f655fc645043be" /><Relationship Type="http://schemas.openxmlformats.org/officeDocument/2006/relationships/notesMaster" Target="/ppt/notesMasters/notesMaster1.xml" Id="Raa729e935fc24ef6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ee40cbac718e4e3b" /><Relationship Type="http://schemas.openxmlformats.org/officeDocument/2006/relationships/notesMaster" Target="/ppt/notesMasters/notesMaster1.xml" Id="Rb4a3e4498d9f4d72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57b7af84a9364db1" /><Relationship Type="http://schemas.openxmlformats.org/officeDocument/2006/relationships/notesMaster" Target="/ppt/notesMasters/notesMaster1.xml" Id="R469540b3c94249f5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c63c0791cb8d408b" /><Relationship Type="http://schemas.openxmlformats.org/officeDocument/2006/relationships/notesMaster" Target="/ppt/notesMasters/notesMaster1.xml" Id="Rad69d3ef88b84e0a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e7a58eb722d0439e" /><Relationship Type="http://schemas.openxmlformats.org/officeDocument/2006/relationships/notesMaster" Target="/ppt/notesMasters/notesMaster1.xml" Id="R84c3ef811fce48b8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a203dfdc1bb84b5c" /><Relationship Type="http://schemas.openxmlformats.org/officeDocument/2006/relationships/notesMaster" Target="/ppt/notesMasters/notesMaster1.xml" Id="R4df51171f83443c7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fd98df3f5809435e" /><Relationship Type="http://schemas.openxmlformats.org/officeDocument/2006/relationships/notesMaster" Target="/ppt/notesMasters/notesMaster1.xml" Id="R29b33d67fa7848c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0cc992811b942c2" /><Relationship Type="http://schemas.openxmlformats.org/officeDocument/2006/relationships/notesMaster" Target="/ppt/notesMasters/notesMaster1.xml" Id="R7a4f7a77418d4909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c3b808454d3d46fa" /><Relationship Type="http://schemas.openxmlformats.org/officeDocument/2006/relationships/notesMaster" Target="/ppt/notesMasters/notesMaster1.xml" Id="Ra5334bb73e21450f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024af67673ff4447" /><Relationship Type="http://schemas.openxmlformats.org/officeDocument/2006/relationships/notesMaster" Target="/ppt/notesMasters/notesMaster1.xml" Id="Re9d057f6ab29478e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59c0beeda2304218" /><Relationship Type="http://schemas.openxmlformats.org/officeDocument/2006/relationships/notesMaster" Target="/ppt/notesMasters/notesMaster1.xml" Id="R4d71ccd42e9b4083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08b8ffeaa34e4f04" /><Relationship Type="http://schemas.openxmlformats.org/officeDocument/2006/relationships/notesMaster" Target="/ppt/notesMasters/notesMaster1.xml" Id="R9a06c0171ba64fd4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08402575d23545a6" /><Relationship Type="http://schemas.openxmlformats.org/officeDocument/2006/relationships/notesMaster" Target="/ppt/notesMasters/notesMaster1.xml" Id="Rc63d66fbef3c4f5f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0de73b9c58894501" /><Relationship Type="http://schemas.openxmlformats.org/officeDocument/2006/relationships/notesMaster" Target="/ppt/notesMasters/notesMaster1.xml" Id="R3851145ad480459c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ac345500ae9b4b11" /><Relationship Type="http://schemas.openxmlformats.org/officeDocument/2006/relationships/notesMaster" Target="/ppt/notesMasters/notesMaster1.xml" Id="R6c56600d0ad4442f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a4bdc852cd8f462e" /><Relationship Type="http://schemas.openxmlformats.org/officeDocument/2006/relationships/notesMaster" Target="/ppt/notesMasters/notesMaster1.xml" Id="R3871aa44b14f4259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843be9eaf0fa405a" /><Relationship Type="http://schemas.openxmlformats.org/officeDocument/2006/relationships/notesMaster" Target="/ppt/notesMasters/notesMaster1.xml" Id="R5f522446534448be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5c7ebaa6bd514088" /><Relationship Type="http://schemas.openxmlformats.org/officeDocument/2006/relationships/notesMaster" Target="/ppt/notesMasters/notesMaster1.xml" Id="R5020d8b912c841b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a0855419eb04514" /><Relationship Type="http://schemas.openxmlformats.org/officeDocument/2006/relationships/notesMaster" Target="/ppt/notesMasters/notesMaster1.xml" Id="R46fbd251d2384a72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1d465aa34f6e44ac" /><Relationship Type="http://schemas.openxmlformats.org/officeDocument/2006/relationships/notesMaster" Target="/ppt/notesMasters/notesMaster1.xml" Id="R89ea81911bae4705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3d43d276766a427f" /><Relationship Type="http://schemas.openxmlformats.org/officeDocument/2006/relationships/notesMaster" Target="/ppt/notesMasters/notesMaster1.xml" Id="R16cffddba99e40b5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2f7e39d4cebc4dcf" /><Relationship Type="http://schemas.openxmlformats.org/officeDocument/2006/relationships/notesMaster" Target="/ppt/notesMasters/notesMaster1.xml" Id="Rff0109a0bd344775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cd42a5c7772144d4" /><Relationship Type="http://schemas.openxmlformats.org/officeDocument/2006/relationships/notesMaster" Target="/ppt/notesMasters/notesMaster1.xml" Id="Rf9cd96e3f9f64bf6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4d2c387ba48a4e29" /><Relationship Type="http://schemas.openxmlformats.org/officeDocument/2006/relationships/notesMaster" Target="/ppt/notesMasters/notesMaster1.xml" Id="Ra5b4211c5b8643ec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45dbfe5076f24d79" /><Relationship Type="http://schemas.openxmlformats.org/officeDocument/2006/relationships/notesMaster" Target="/ppt/notesMasters/notesMaster1.xml" Id="R500407b6db224359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1938294b5719423c" /><Relationship Type="http://schemas.openxmlformats.org/officeDocument/2006/relationships/notesMaster" Target="/ppt/notesMasters/notesMaster1.xml" Id="R15fb54b2117a42db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cb84eed1474a42bd" /><Relationship Type="http://schemas.openxmlformats.org/officeDocument/2006/relationships/notesMaster" Target="/ppt/notesMasters/notesMaster1.xml" Id="R5f97cbf424f646b7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cc72a55b5a2c404e" /><Relationship Type="http://schemas.openxmlformats.org/officeDocument/2006/relationships/notesMaster" Target="/ppt/notesMasters/notesMaster1.xml" Id="R1fe369f083144efc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8bd01a01c0ec4108" /><Relationship Type="http://schemas.openxmlformats.org/officeDocument/2006/relationships/notesMaster" Target="/ppt/notesMasters/notesMaster1.xml" Id="R2022c43f4bbc4f8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78c83e2ed5d4a40" /><Relationship Type="http://schemas.openxmlformats.org/officeDocument/2006/relationships/notesMaster" Target="/ppt/notesMasters/notesMaster1.xml" Id="R4c6a7ca8617245d0" /></Relationships>
</file>

<file path=ppt/notesSlides/_rels/notesSlide80.xml.rels>&#65279;<?xml version="1.0" encoding="utf-8"?><Relationships xmlns="http://schemas.openxmlformats.org/package/2006/relationships"><Relationship Type="http://schemas.openxmlformats.org/officeDocument/2006/relationships/slide" Target="/ppt/slides/slide80.xml" Id="R6a771e91d1ac416c" /><Relationship Type="http://schemas.openxmlformats.org/officeDocument/2006/relationships/notesMaster" Target="/ppt/notesMasters/notesMaster1.xml" Id="Rb838d12974b44c80" /></Relationships>
</file>

<file path=ppt/notesSlides/_rels/notesSlide81.xml.rels>&#65279;<?xml version="1.0" encoding="utf-8"?><Relationships xmlns="http://schemas.openxmlformats.org/package/2006/relationships"><Relationship Type="http://schemas.openxmlformats.org/officeDocument/2006/relationships/slide" Target="/ppt/slides/slide81.xml" Id="R667195cdc1844160" /><Relationship Type="http://schemas.openxmlformats.org/officeDocument/2006/relationships/notesMaster" Target="/ppt/notesMasters/notesMaster1.xml" Id="R7400cf9a0fcf42f3" /></Relationships>
</file>

<file path=ppt/notesSlides/_rels/notesSlide82.xml.rels>&#65279;<?xml version="1.0" encoding="utf-8"?><Relationships xmlns="http://schemas.openxmlformats.org/package/2006/relationships"><Relationship Type="http://schemas.openxmlformats.org/officeDocument/2006/relationships/slide" Target="/ppt/slides/slide82.xml" Id="R6fdc4a787c014915" /><Relationship Type="http://schemas.openxmlformats.org/officeDocument/2006/relationships/notesMaster" Target="/ppt/notesMasters/notesMaster1.xml" Id="R94d228da99f24252" /></Relationships>
</file>

<file path=ppt/notesSlides/_rels/notesSlide83.xml.rels>&#65279;<?xml version="1.0" encoding="utf-8"?><Relationships xmlns="http://schemas.openxmlformats.org/package/2006/relationships"><Relationship Type="http://schemas.openxmlformats.org/officeDocument/2006/relationships/slide" Target="/ppt/slides/slide83.xml" Id="R3531e971fc2246c5" /><Relationship Type="http://schemas.openxmlformats.org/officeDocument/2006/relationships/notesMaster" Target="/ppt/notesMasters/notesMaster1.xml" Id="R469763b3b1324136" /></Relationships>
</file>

<file path=ppt/notesSlides/_rels/notesSlide84.xml.rels>&#65279;<?xml version="1.0" encoding="utf-8"?><Relationships xmlns="http://schemas.openxmlformats.org/package/2006/relationships"><Relationship Type="http://schemas.openxmlformats.org/officeDocument/2006/relationships/slide" Target="/ppt/slides/slide84.xml" Id="R5d69125d5a1c4b49" /><Relationship Type="http://schemas.openxmlformats.org/officeDocument/2006/relationships/notesMaster" Target="/ppt/notesMasters/notesMaster1.xml" Id="Rf8bb36eb6b434055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e0de297cd0194a3c" /><Relationship Type="http://schemas.openxmlformats.org/officeDocument/2006/relationships/notesMaster" Target="/ppt/notesMasters/notesMaster1.xml" Id="R02e2610085e2400c" /></Relationships>
</file>

<file path=ppt/notesSlides/_rels/notesSlide86.xml.rels>&#65279;<?xml version="1.0" encoding="utf-8"?><Relationships xmlns="http://schemas.openxmlformats.org/package/2006/relationships"><Relationship Type="http://schemas.openxmlformats.org/officeDocument/2006/relationships/slide" Target="/ppt/slides/slide86.xml" Id="Rcd22cfc3c13e4cc0" /><Relationship Type="http://schemas.openxmlformats.org/officeDocument/2006/relationships/notesMaster" Target="/ppt/notesMasters/notesMaster1.xml" Id="R5d8d5782b42b49e5" /></Relationships>
</file>

<file path=ppt/notesSlides/_rels/notesSlide87.xml.rels>&#65279;<?xml version="1.0" encoding="utf-8"?><Relationships xmlns="http://schemas.openxmlformats.org/package/2006/relationships"><Relationship Type="http://schemas.openxmlformats.org/officeDocument/2006/relationships/slide" Target="/ppt/slides/slide87.xml" Id="Ra549c2e57ac44a8d" /><Relationship Type="http://schemas.openxmlformats.org/officeDocument/2006/relationships/notesMaster" Target="/ppt/notesMasters/notesMaster1.xml" Id="Rabc843d62ea84b32" /></Relationships>
</file>

<file path=ppt/notesSlides/_rels/notesSlide88.xml.rels>&#65279;<?xml version="1.0" encoding="utf-8"?><Relationships xmlns="http://schemas.openxmlformats.org/package/2006/relationships"><Relationship Type="http://schemas.openxmlformats.org/officeDocument/2006/relationships/slide" Target="/ppt/slides/slide88.xml" Id="R1f8b318dd2274146" /><Relationship Type="http://schemas.openxmlformats.org/officeDocument/2006/relationships/notesMaster" Target="/ppt/notesMasters/notesMaster1.xml" Id="R40b30b970a4c419e" /></Relationships>
</file>

<file path=ppt/notesSlides/_rels/notesSlide89.xml.rels>&#65279;<?xml version="1.0" encoding="utf-8"?><Relationships xmlns="http://schemas.openxmlformats.org/package/2006/relationships"><Relationship Type="http://schemas.openxmlformats.org/officeDocument/2006/relationships/slide" Target="/ppt/slides/slide89.xml" Id="Recd3f7a2442742d8" /><Relationship Type="http://schemas.openxmlformats.org/officeDocument/2006/relationships/notesMaster" Target="/ppt/notesMasters/notesMaster1.xml" Id="R2b716024513a42e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4b78ef592f54405" /><Relationship Type="http://schemas.openxmlformats.org/officeDocument/2006/relationships/notesMaster" Target="/ppt/notesMasters/notesMaster1.xml" Id="R54e3ce68f0164090" /></Relationships>
</file>

<file path=ppt/notesSlides/_rels/notesSlide90.xml.rels>&#65279;<?xml version="1.0" encoding="utf-8"?><Relationships xmlns="http://schemas.openxmlformats.org/package/2006/relationships"><Relationship Type="http://schemas.openxmlformats.org/officeDocument/2006/relationships/slide" Target="/ppt/slides/slide90.xml" Id="R5a2200b5872a4d7a" /><Relationship Type="http://schemas.openxmlformats.org/officeDocument/2006/relationships/notesMaster" Target="/ppt/notesMasters/notesMaster1.xml" Id="R3fadb16dea744590" /></Relationships>
</file>

<file path=ppt/notesSlides/_rels/notesSlide91.xml.rels>&#65279;<?xml version="1.0" encoding="utf-8"?><Relationships xmlns="http://schemas.openxmlformats.org/package/2006/relationships"><Relationship Type="http://schemas.openxmlformats.org/officeDocument/2006/relationships/slide" Target="/ppt/slides/slide91.xml" Id="R037cc70cbfa64bc3" /><Relationship Type="http://schemas.openxmlformats.org/officeDocument/2006/relationships/notesMaster" Target="/ppt/notesMasters/notesMaster1.xml" Id="R5b17438091554837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4b0b9ab40be942e5" /><Relationship Type="http://schemas.openxmlformats.org/officeDocument/2006/relationships/notesMaster" Target="/ppt/notesMasters/notesMaster1.xml" Id="R6d3e70652aae4b24" /></Relationships>
</file>

<file path=ppt/notesSlides/_rels/notesSlide93.xml.rels>&#65279;<?xml version="1.0" encoding="utf-8"?><Relationships xmlns="http://schemas.openxmlformats.org/package/2006/relationships"><Relationship Type="http://schemas.openxmlformats.org/officeDocument/2006/relationships/slide" Target="/ppt/slides/slide93.xml" Id="Rdb5fea352c394ed3" /><Relationship Type="http://schemas.openxmlformats.org/officeDocument/2006/relationships/notesMaster" Target="/ppt/notesMasters/notesMaster1.xml" Id="Rc67b1af063aa48da" /></Relationships>
</file>

<file path=ppt/notesSlides/_rels/notesSlide94.xml.rels>&#65279;<?xml version="1.0" encoding="utf-8"?><Relationships xmlns="http://schemas.openxmlformats.org/package/2006/relationships"><Relationship Type="http://schemas.openxmlformats.org/officeDocument/2006/relationships/slide" Target="/ppt/slides/slide94.xml" Id="R49f6877c4a6f49dc" /><Relationship Type="http://schemas.openxmlformats.org/officeDocument/2006/relationships/notesMaster" Target="/ppt/notesMasters/notesMaster1.xml" Id="R15228ead3ff048a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4fba035a64c7e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03f2d5be6214bec" /><Relationship Type="http://schemas.openxmlformats.org/officeDocument/2006/relationships/slideLayout" Target="/ppt/slideLayouts/slideLayout1.xml" Id="Ra74a61b5a0bf49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a61b5a0bf4987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7e289b93849cf" /><Relationship Type="http://schemas.openxmlformats.org/officeDocument/2006/relationships/image" Target="/ppt/media/image.png" Id="Rabacc7fd18f3422b" /><Relationship Type="http://schemas.openxmlformats.org/officeDocument/2006/relationships/notesSlide" Target="/ppt/notesSlides/notesSlide1.xml" Id="Rd13b4f4576b144f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e6a66571942dc" /><Relationship Type="http://schemas.openxmlformats.org/officeDocument/2006/relationships/image" Target="/ppt/media/image3.png" Id="R18f170d3e4cb40b5" /><Relationship Type="http://schemas.openxmlformats.org/officeDocument/2006/relationships/notesSlide" Target="/ppt/notesSlides/notesSlide10.xml" Id="Rbf745e4ff3d2423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0a5e43ad84a84" /><Relationship Type="http://schemas.openxmlformats.org/officeDocument/2006/relationships/image" Target="/ppt/media/image4.png" Id="R8e9db132aef84949" /><Relationship Type="http://schemas.openxmlformats.org/officeDocument/2006/relationships/notesSlide" Target="/ppt/notesSlides/notesSlide11.xml" Id="R00822d780af24ee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5b88e4e0d40cd" /><Relationship Type="http://schemas.openxmlformats.org/officeDocument/2006/relationships/notesSlide" Target="/ppt/notesSlides/notesSlide12.xml" Id="Rbc4c466c452740c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fe651d86b49b7" /><Relationship Type="http://schemas.openxmlformats.org/officeDocument/2006/relationships/image" Target="/ppt/media/image5.png" Id="R253640b68ddb4d25" /><Relationship Type="http://schemas.openxmlformats.org/officeDocument/2006/relationships/notesSlide" Target="/ppt/notesSlides/notesSlide13.xml" Id="R7d6fe2c41bb1461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76816900049e2" /><Relationship Type="http://schemas.openxmlformats.org/officeDocument/2006/relationships/notesSlide" Target="/ppt/notesSlides/notesSlide14.xml" Id="Rb78b4f10d6494fd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5eb55738f4a01" /><Relationship Type="http://schemas.openxmlformats.org/officeDocument/2006/relationships/image" Target="/ppt/media/image6.png" Id="Rc2fa9a2515d94e57" /><Relationship Type="http://schemas.openxmlformats.org/officeDocument/2006/relationships/notesSlide" Target="/ppt/notesSlides/notesSlide15.xml" Id="R023bddbd725e40a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9f89baa81451e" /><Relationship Type="http://schemas.openxmlformats.org/officeDocument/2006/relationships/image" Target="/ppt/media/image7.png" Id="R10249ba500964397" /><Relationship Type="http://schemas.openxmlformats.org/officeDocument/2006/relationships/notesSlide" Target="/ppt/notesSlides/notesSlide16.xml" Id="R74c340f555db4a5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0c7ea2d63418e" /><Relationship Type="http://schemas.openxmlformats.org/officeDocument/2006/relationships/notesSlide" Target="/ppt/notesSlides/notesSlide17.xml" Id="Ra7f79ec204e446e6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ad1dfadee4302" /><Relationship Type="http://schemas.openxmlformats.org/officeDocument/2006/relationships/notesSlide" Target="/ppt/notesSlides/notesSlide18.xml" Id="R6a931f6f81054a0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6c45fdcc040da" /><Relationship Type="http://schemas.openxmlformats.org/officeDocument/2006/relationships/image" Target="/ppt/media/image8.png" Id="R1aea1d69014643f4" /><Relationship Type="http://schemas.openxmlformats.org/officeDocument/2006/relationships/notesSlide" Target="/ppt/notesSlides/notesSlide19.xml" Id="Re9d07e3304f3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8737cab0e4b78" /><Relationship Type="http://schemas.openxmlformats.org/officeDocument/2006/relationships/notesSlide" Target="/ppt/notesSlides/notesSlide2.xml" Id="R42a8aacf5dff486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4446f755448fb" /><Relationship Type="http://schemas.openxmlformats.org/officeDocument/2006/relationships/image" Target="/ppt/media/image9.png" Id="R57f9575f6c7241af" /><Relationship Type="http://schemas.openxmlformats.org/officeDocument/2006/relationships/notesSlide" Target="/ppt/notesSlides/notesSlide20.xml" Id="R749a1b6400384e24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71da5a6e649ef" /><Relationship Type="http://schemas.openxmlformats.org/officeDocument/2006/relationships/notesSlide" Target="/ppt/notesSlides/notesSlide21.xml" Id="Rb64209c3abf84209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23bb6ad634a8f" /><Relationship Type="http://schemas.openxmlformats.org/officeDocument/2006/relationships/notesSlide" Target="/ppt/notesSlides/notesSlide22.xml" Id="Ra1ca133604744a7c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6b23b7dfd4896" /><Relationship Type="http://schemas.openxmlformats.org/officeDocument/2006/relationships/image" Target="/ppt/media/image10.png" Id="R6c00d59b964540bc" /><Relationship Type="http://schemas.openxmlformats.org/officeDocument/2006/relationships/notesSlide" Target="/ppt/notesSlides/notesSlide23.xml" Id="R0967d5e17f9f4503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7573faf484e75" /><Relationship Type="http://schemas.openxmlformats.org/officeDocument/2006/relationships/image" Target="/ppt/media/image11.png" Id="R25d6997363e1460d" /><Relationship Type="http://schemas.openxmlformats.org/officeDocument/2006/relationships/notesSlide" Target="/ppt/notesSlides/notesSlide24.xml" Id="R98d0abb864f645f5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5c665fe5a450a" /><Relationship Type="http://schemas.openxmlformats.org/officeDocument/2006/relationships/image" Target="/ppt/media/image12.png" Id="R7ca3458f8d194beb" /><Relationship Type="http://schemas.openxmlformats.org/officeDocument/2006/relationships/notesSlide" Target="/ppt/notesSlides/notesSlide25.xml" Id="R999d6f0d5c274327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ef8c4eadf4796" /><Relationship Type="http://schemas.openxmlformats.org/officeDocument/2006/relationships/notesSlide" Target="/ppt/notesSlides/notesSlide26.xml" Id="R0b371ed57d334f52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7bb8279864ae3" /><Relationship Type="http://schemas.openxmlformats.org/officeDocument/2006/relationships/image" Target="/ppt/media/image13.png" Id="R93ba1288c0884af6" /><Relationship Type="http://schemas.openxmlformats.org/officeDocument/2006/relationships/notesSlide" Target="/ppt/notesSlides/notesSlide27.xml" Id="R37c8bd99e48d4c96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d9915c89a4211" /><Relationship Type="http://schemas.openxmlformats.org/officeDocument/2006/relationships/notesSlide" Target="/ppt/notesSlides/notesSlide28.xml" Id="R111e7575a02c4d1b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3f54061054bcc" /><Relationship Type="http://schemas.openxmlformats.org/officeDocument/2006/relationships/image" Target="/ppt/media/image14.png" Id="R833f5fa3eb284c69" /><Relationship Type="http://schemas.openxmlformats.org/officeDocument/2006/relationships/notesSlide" Target="/ppt/notesSlides/notesSlide29.xml" Id="Recf3615bae57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0fb72d502405a" /><Relationship Type="http://schemas.openxmlformats.org/officeDocument/2006/relationships/notesSlide" Target="/ppt/notesSlides/notesSlide3.xml" Id="R57acbf6374c74185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a2ebcc50a40c6" /><Relationship Type="http://schemas.openxmlformats.org/officeDocument/2006/relationships/notesSlide" Target="/ppt/notesSlides/notesSlide30.xml" Id="R7cfdc66279464be3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a8e4a2bf84c2b" /><Relationship Type="http://schemas.openxmlformats.org/officeDocument/2006/relationships/image" Target="/ppt/media/image15.png" Id="Ra257f2736b3e40d2" /><Relationship Type="http://schemas.openxmlformats.org/officeDocument/2006/relationships/notesSlide" Target="/ppt/notesSlides/notesSlide31.xml" Id="R996ec78718944f66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c6d267ea84fa1" /><Relationship Type="http://schemas.openxmlformats.org/officeDocument/2006/relationships/notesSlide" Target="/ppt/notesSlides/notesSlide32.xml" Id="Rc4b733a1753e472b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1b1f72e7c4a1e" /><Relationship Type="http://schemas.openxmlformats.org/officeDocument/2006/relationships/image" Target="/ppt/media/image16.png" Id="Rb00b8842cbcb4b66" /><Relationship Type="http://schemas.openxmlformats.org/officeDocument/2006/relationships/notesSlide" Target="/ppt/notesSlides/notesSlide33.xml" Id="R4d3038cd51674a49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0ed7469b8441c" /><Relationship Type="http://schemas.openxmlformats.org/officeDocument/2006/relationships/notesSlide" Target="/ppt/notesSlides/notesSlide34.xml" Id="R7c49bb3a38fe4e96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3fdedbce044c5" /><Relationship Type="http://schemas.openxmlformats.org/officeDocument/2006/relationships/image" Target="/ppt/media/image17.png" Id="Rcfc03007911441c0" /><Relationship Type="http://schemas.openxmlformats.org/officeDocument/2006/relationships/notesSlide" Target="/ppt/notesSlides/notesSlide35.xml" Id="Rcb790172272e4c5e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bbba4d6324346" /><Relationship Type="http://schemas.openxmlformats.org/officeDocument/2006/relationships/notesSlide" Target="/ppt/notesSlides/notesSlide36.xml" Id="Rc08665c0cbce4718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420a5ac914804" /><Relationship Type="http://schemas.openxmlformats.org/officeDocument/2006/relationships/image" Target="/ppt/media/image18.png" Id="R31e6dad07bba47df" /><Relationship Type="http://schemas.openxmlformats.org/officeDocument/2006/relationships/notesSlide" Target="/ppt/notesSlides/notesSlide37.xml" Id="R2e92fc0505d14a82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6139858094b9f" /><Relationship Type="http://schemas.openxmlformats.org/officeDocument/2006/relationships/notesSlide" Target="/ppt/notesSlides/notesSlide38.xml" Id="R7bbfbfbe5989477c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221868d2540ad" /><Relationship Type="http://schemas.openxmlformats.org/officeDocument/2006/relationships/image" Target="/ppt/media/image19.png" Id="R889960854d074c59" /><Relationship Type="http://schemas.openxmlformats.org/officeDocument/2006/relationships/notesSlide" Target="/ppt/notesSlides/notesSlide39.xml" Id="Recf5765f86c644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50df54f3e4493" /><Relationship Type="http://schemas.openxmlformats.org/officeDocument/2006/relationships/notesSlide" Target="/ppt/notesSlides/notesSlide4.xml" Id="Rdf205c3c73634354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255949f8f4da2" /><Relationship Type="http://schemas.openxmlformats.org/officeDocument/2006/relationships/notesSlide" Target="/ppt/notesSlides/notesSlide40.xml" Id="R6fcf8393a0d645d9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465bcb2304d96" /><Relationship Type="http://schemas.openxmlformats.org/officeDocument/2006/relationships/notesSlide" Target="/ppt/notesSlides/notesSlide41.xml" Id="Rd7a1614c9e7948a1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77dc827af43ef" /><Relationship Type="http://schemas.openxmlformats.org/officeDocument/2006/relationships/notesSlide" Target="/ppt/notesSlides/notesSlide42.xml" Id="R7300d9826e004f75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09acc302442fd" /><Relationship Type="http://schemas.openxmlformats.org/officeDocument/2006/relationships/notesSlide" Target="/ppt/notesSlides/notesSlide43.xml" Id="Ra331d892361049f3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05bea7dec493e" /><Relationship Type="http://schemas.openxmlformats.org/officeDocument/2006/relationships/notesSlide" Target="/ppt/notesSlides/notesSlide44.xml" Id="Rc70537c582714c2e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20b5111f241e9" /><Relationship Type="http://schemas.openxmlformats.org/officeDocument/2006/relationships/notesSlide" Target="/ppt/notesSlides/notesSlide45.xml" Id="Rb49ce3e6bac14641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340a03dad4048" /><Relationship Type="http://schemas.openxmlformats.org/officeDocument/2006/relationships/image" Target="/ppt/media/image20.png" Id="Rc8260eb117074424" /><Relationship Type="http://schemas.openxmlformats.org/officeDocument/2006/relationships/notesSlide" Target="/ppt/notesSlides/notesSlide46.xml" Id="R4e628b87bca341c4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7d6bf65df4ef6" /><Relationship Type="http://schemas.openxmlformats.org/officeDocument/2006/relationships/image" Target="/ppt/media/image21.png" Id="R062b6b80e98e4f7c" /><Relationship Type="http://schemas.openxmlformats.org/officeDocument/2006/relationships/notesSlide" Target="/ppt/notesSlides/notesSlide47.xml" Id="R9637a9e0c4ed421c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5ce4e70e24200" /><Relationship Type="http://schemas.openxmlformats.org/officeDocument/2006/relationships/notesSlide" Target="/ppt/notesSlides/notesSlide48.xml" Id="R8a2b2ee8de014a02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4e9635e3544ca" /><Relationship Type="http://schemas.openxmlformats.org/officeDocument/2006/relationships/notesSlide" Target="/ppt/notesSlides/notesSlide49.xml" Id="R88486f8b2620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16f8126e542e6" /><Relationship Type="http://schemas.openxmlformats.org/officeDocument/2006/relationships/notesSlide" Target="/ppt/notesSlides/notesSlide5.xml" Id="R3e914e67950a4c19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a927ab6844581" /><Relationship Type="http://schemas.openxmlformats.org/officeDocument/2006/relationships/notesSlide" Target="/ppt/notesSlides/notesSlide50.xml" Id="Rb5a98d0ae4f44825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0fcfc9e074751" /><Relationship Type="http://schemas.openxmlformats.org/officeDocument/2006/relationships/notesSlide" Target="/ppt/notesSlides/notesSlide51.xml" Id="R3221a4bcf79442ea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757a7da1a4128" /><Relationship Type="http://schemas.openxmlformats.org/officeDocument/2006/relationships/notesSlide" Target="/ppt/notesSlides/notesSlide52.xml" Id="R62c5ce11717e453e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33cfb2a5b41fb" /><Relationship Type="http://schemas.openxmlformats.org/officeDocument/2006/relationships/notesSlide" Target="/ppt/notesSlides/notesSlide53.xml" Id="Re1b17cae39f04a64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27478cf3c40cd" /><Relationship Type="http://schemas.openxmlformats.org/officeDocument/2006/relationships/image" Target="/ppt/media/image22.png" Id="Rdff524002be347dd" /><Relationship Type="http://schemas.openxmlformats.org/officeDocument/2006/relationships/notesSlide" Target="/ppt/notesSlides/notesSlide54.xml" Id="R32b18d6c73864052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f79bf92c545ee" /><Relationship Type="http://schemas.openxmlformats.org/officeDocument/2006/relationships/notesSlide" Target="/ppt/notesSlides/notesSlide55.xml" Id="R4387cb05f5bb413e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dadd9844645a3" /><Relationship Type="http://schemas.openxmlformats.org/officeDocument/2006/relationships/notesSlide" Target="/ppt/notesSlides/notesSlide56.xml" Id="Reb000442dfea485b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6f51ad9df47f5" /><Relationship Type="http://schemas.openxmlformats.org/officeDocument/2006/relationships/image" Target="/ppt/media/image23.png" Id="Rfccc2a6b69a14e91" /><Relationship Type="http://schemas.openxmlformats.org/officeDocument/2006/relationships/notesSlide" Target="/ppt/notesSlides/notesSlide57.xml" Id="R54d6fa8ca71e417c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a8bdb8fd14bfb" /><Relationship Type="http://schemas.openxmlformats.org/officeDocument/2006/relationships/notesSlide" Target="/ppt/notesSlides/notesSlide58.xml" Id="Rf0f079c25f154165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ea39cf03b4dd4" /><Relationship Type="http://schemas.openxmlformats.org/officeDocument/2006/relationships/notesSlide" Target="/ppt/notesSlides/notesSlide59.xml" Id="R619cbc9151af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f52a0b61b4216" /><Relationship Type="http://schemas.openxmlformats.org/officeDocument/2006/relationships/notesSlide" Target="/ppt/notesSlides/notesSlide6.xml" Id="Ra115a4cb0aac438d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98c0910884beb" /><Relationship Type="http://schemas.openxmlformats.org/officeDocument/2006/relationships/notesSlide" Target="/ppt/notesSlides/notesSlide60.xml" Id="R8969481701674c68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b28dd4b364cd9" /><Relationship Type="http://schemas.openxmlformats.org/officeDocument/2006/relationships/image" Target="/ppt/media/image24.png" Id="Rc70793a479a149c0" /><Relationship Type="http://schemas.openxmlformats.org/officeDocument/2006/relationships/notesSlide" Target="/ppt/notesSlides/notesSlide61.xml" Id="Re806c43e1666486b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8b5c00e194d0d" /><Relationship Type="http://schemas.openxmlformats.org/officeDocument/2006/relationships/image" Target="/ppt/media/image25.png" Id="R92976063c2034923" /><Relationship Type="http://schemas.openxmlformats.org/officeDocument/2006/relationships/notesSlide" Target="/ppt/notesSlides/notesSlide62.xml" Id="R8eba088f22bb4b5e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83746dbf946ac" /><Relationship Type="http://schemas.openxmlformats.org/officeDocument/2006/relationships/notesSlide" Target="/ppt/notesSlides/notesSlide63.xml" Id="Rc012878e0c804f98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d42709f0c474a" /><Relationship Type="http://schemas.openxmlformats.org/officeDocument/2006/relationships/notesSlide" Target="/ppt/notesSlides/notesSlide64.xml" Id="R585be73457974c7c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fddcd22204b3e" /><Relationship Type="http://schemas.openxmlformats.org/officeDocument/2006/relationships/image" Target="/ppt/media/image26.png" Id="R7bb2b997e20742dd" /><Relationship Type="http://schemas.openxmlformats.org/officeDocument/2006/relationships/notesSlide" Target="/ppt/notesSlides/notesSlide65.xml" Id="R4068494cca2b4e03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a12c646984bb9" /><Relationship Type="http://schemas.openxmlformats.org/officeDocument/2006/relationships/image" Target="/ppt/media/image27.png" Id="Rb54fa2f72aad41ee" /><Relationship Type="http://schemas.openxmlformats.org/officeDocument/2006/relationships/notesSlide" Target="/ppt/notesSlides/notesSlide66.xml" Id="R364999ecacf24a53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f5692f7e8442d" /><Relationship Type="http://schemas.openxmlformats.org/officeDocument/2006/relationships/notesSlide" Target="/ppt/notesSlides/notesSlide67.xml" Id="R1e60af8e5d554d16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31dff93484804" /><Relationship Type="http://schemas.openxmlformats.org/officeDocument/2006/relationships/notesSlide" Target="/ppt/notesSlides/notesSlide68.xml" Id="Rcc9aa4d8056c4c3b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77de8d48a4c47" /><Relationship Type="http://schemas.openxmlformats.org/officeDocument/2006/relationships/image" Target="/ppt/media/image28.png" Id="R180cb16722d44d34" /><Relationship Type="http://schemas.openxmlformats.org/officeDocument/2006/relationships/notesSlide" Target="/ppt/notesSlides/notesSlide69.xml" Id="Rf909b7285b4f43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8c9613d554cee" /><Relationship Type="http://schemas.openxmlformats.org/officeDocument/2006/relationships/notesSlide" Target="/ppt/notesSlides/notesSlide7.xml" Id="R844a7490e9464d60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054d6937549a2" /><Relationship Type="http://schemas.openxmlformats.org/officeDocument/2006/relationships/notesSlide" Target="/ppt/notesSlides/notesSlide70.xml" Id="R5f3d034c6e704bbc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1b2240bef47a3" /><Relationship Type="http://schemas.openxmlformats.org/officeDocument/2006/relationships/image" Target="/ppt/media/image29.png" Id="Rdce2e275ee774e61" /><Relationship Type="http://schemas.openxmlformats.org/officeDocument/2006/relationships/notesSlide" Target="/ppt/notesSlides/notesSlide71.xml" Id="R74cde7ef5b854df4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72c978fd74ece" /><Relationship Type="http://schemas.openxmlformats.org/officeDocument/2006/relationships/notesSlide" Target="/ppt/notesSlides/notesSlide72.xml" Id="Ra6c9d78036824b3f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8f86113e44c27" /><Relationship Type="http://schemas.openxmlformats.org/officeDocument/2006/relationships/image" Target="/ppt/media/image30.png" Id="R8a2c50a7347d4a7f" /><Relationship Type="http://schemas.openxmlformats.org/officeDocument/2006/relationships/notesSlide" Target="/ppt/notesSlides/notesSlide73.xml" Id="Rd98430a5ff0e48fc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2fff294484946" /><Relationship Type="http://schemas.openxmlformats.org/officeDocument/2006/relationships/notesSlide" Target="/ppt/notesSlides/notesSlide74.xml" Id="Rf37d2b213f1c448b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da7bc5fca45bc" /><Relationship Type="http://schemas.openxmlformats.org/officeDocument/2006/relationships/notesSlide" Target="/ppt/notesSlides/notesSlide75.xml" Id="R15e7ab8ec39d4e2a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03a3554df4e91" /><Relationship Type="http://schemas.openxmlformats.org/officeDocument/2006/relationships/notesSlide" Target="/ppt/notesSlides/notesSlide76.xml" Id="R3fc8ce45c1194676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abe69713e490c" /><Relationship Type="http://schemas.openxmlformats.org/officeDocument/2006/relationships/notesSlide" Target="/ppt/notesSlides/notesSlide77.xml" Id="R7a686087370b408a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0d894202e4118" /><Relationship Type="http://schemas.openxmlformats.org/officeDocument/2006/relationships/image" Target="/ppt/media/image31.png" Id="R4a31873120074b50" /><Relationship Type="http://schemas.openxmlformats.org/officeDocument/2006/relationships/notesSlide" Target="/ppt/notesSlides/notesSlide78.xml" Id="R0c837774059e4104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4c41fa34f4931" /><Relationship Type="http://schemas.openxmlformats.org/officeDocument/2006/relationships/notesSlide" Target="/ppt/notesSlides/notesSlide79.xml" Id="R0aa431ebda064e1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850638ad54b25" /><Relationship Type="http://schemas.openxmlformats.org/officeDocument/2006/relationships/image" Target="/ppt/media/image2.png" Id="R7da5218bc312466e" /><Relationship Type="http://schemas.openxmlformats.org/officeDocument/2006/relationships/notesSlide" Target="/ppt/notesSlides/notesSlide8.xml" Id="R9e04f1ebc1d84d43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ad3e3a85644fa" /><Relationship Type="http://schemas.openxmlformats.org/officeDocument/2006/relationships/notesSlide" Target="/ppt/notesSlides/notesSlide80.xml" Id="R91a8f68358e046e6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ee3fe1fab45a4" /><Relationship Type="http://schemas.openxmlformats.org/officeDocument/2006/relationships/notesSlide" Target="/ppt/notesSlides/notesSlide81.xml" Id="R90befb9f218146fa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3760018904825" /><Relationship Type="http://schemas.openxmlformats.org/officeDocument/2006/relationships/notesSlide" Target="/ppt/notesSlides/notesSlide82.xml" Id="R35db824fa1734fb1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122dbab8c44f7" /><Relationship Type="http://schemas.openxmlformats.org/officeDocument/2006/relationships/notesSlide" Target="/ppt/notesSlides/notesSlide83.xml" Id="R4755ff3f8f774a9e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1a79881874723" /><Relationship Type="http://schemas.openxmlformats.org/officeDocument/2006/relationships/notesSlide" Target="/ppt/notesSlides/notesSlide84.xml" Id="Rb66b0e332fbf444a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3bb91ff82472c" /><Relationship Type="http://schemas.openxmlformats.org/officeDocument/2006/relationships/notesSlide" Target="/ppt/notesSlides/notesSlide85.xml" Id="Read4f6c26f2d443f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2dbed8dcf4d3f" /><Relationship Type="http://schemas.openxmlformats.org/officeDocument/2006/relationships/notesSlide" Target="/ppt/notesSlides/notesSlide86.xml" Id="R007bf3f21c434729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d44c00f2f450d" /><Relationship Type="http://schemas.openxmlformats.org/officeDocument/2006/relationships/notesSlide" Target="/ppt/notesSlides/notesSlide87.xml" Id="Rf7abb9a58a34400b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fb484d4cd414d" /><Relationship Type="http://schemas.openxmlformats.org/officeDocument/2006/relationships/notesSlide" Target="/ppt/notesSlides/notesSlide88.xml" Id="R2d2ae0a78b0048ec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328c602254bb4" /><Relationship Type="http://schemas.openxmlformats.org/officeDocument/2006/relationships/notesSlide" Target="/ppt/notesSlides/notesSlide89.xml" Id="R295e79810782407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bfa3e79f64679" /><Relationship Type="http://schemas.openxmlformats.org/officeDocument/2006/relationships/notesSlide" Target="/ppt/notesSlides/notesSlide9.xml" Id="R7b7d3e3e69c74757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473a7942a4fbb" /><Relationship Type="http://schemas.openxmlformats.org/officeDocument/2006/relationships/notesSlide" Target="/ppt/notesSlides/notesSlide90.xml" Id="R9dfadc6b9c2a4412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f8453052d4f41" /><Relationship Type="http://schemas.openxmlformats.org/officeDocument/2006/relationships/notesSlide" Target="/ppt/notesSlides/notesSlide91.xml" Id="R7920bf25244849f7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4c0b9e493437b" /><Relationship Type="http://schemas.openxmlformats.org/officeDocument/2006/relationships/notesSlide" Target="/ppt/notesSlides/notesSlide92.xml" Id="R9fbecbe6e9944157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deffbcd4e4c51" /><Relationship Type="http://schemas.openxmlformats.org/officeDocument/2006/relationships/notesSlide" Target="/ppt/notesSlides/notesSlide93.xml" Id="Ra92e23801b9f4a7d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9aea57d074e53" /><Relationship Type="http://schemas.openxmlformats.org/officeDocument/2006/relationships/image" Target="/ppt/media/image32.png" Id="R929307a3d5ea482f" /><Relationship Type="http://schemas.openxmlformats.org/officeDocument/2006/relationships/notesSlide" Target="/ppt/notesSlides/notesSlide94.xml" Id="R7b874a657b704ca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C8F357C-3EF2-4283-A6B6-FDEFFE955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A290692-1560-4786-91E0-2E73F1365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415A771-0526-49CF-9E13-1A9FCA8C9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20B00FC-40C9-42C5-8C7A-968DC3751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13232"/>
            <a:ext cx="5394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43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9084B1F-C116-4EE5-8494-CD4751F74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508760"/>
            <a:ext cx="539496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Den komplette profesjonelle løsningen</a:t>
            </a:r>
            <a:endParaRPr sz="2500"/>
          </a:p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for moderne flytteselskaper</a:t>
            </a:r>
            <a:endParaRPr sz="25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315E9A0-B05C-4DC8-BAB2-FC3F3962A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63240"/>
            <a:ext cx="4800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77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>
                <a:solidFill>
                  <a:srgbClr val="66716A"/>
                </a:solidFill>
                <a:latin typeface="Aptos"/>
                <a:ea typeface="Aptos"/>
                <a:cs typeface="Aptos"/>
              </a:rPr>
              <a:t>Fra undersøkelse på stedet til faktura: administrere kunder, jobber, 3D-romsskanninger, inventar, prising, flåte, ansatte, lagring, økonomi og skattesammendrag i en app.</a:t>
            </a:r>
            <a:endParaRPr sz="15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4280FFBE-4B17-4500-A8EF-19C87E9B3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4224528"/>
            <a:ext cx="21488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FEBC0"/>
          </a:solidFill>
          <a:ln xmlns:a="http://schemas.openxmlformats.org/drawingml/2006/main" w="12700">
            <a:solidFill>
              <a:srgbClr val="FFEBC0">
                <a:alpha val="0"/>
              </a:srgbClr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C9EFEBDF-DE28-4C59-B8A9-69F5AA84C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311396"/>
            <a:ext cx="19293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prøv det gratis i 3 dager</a:t>
            </a:r>
            <a:endParaRPr sz="85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E7D39D62-F087-4EF8-B757-AC30E769D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4224528"/>
            <a:ext cx="150876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0E1EB7FA-6C25-4CFD-8221-8BA90EFD4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968" y="4311396"/>
            <a:ext cx="128930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iPhone &amp; iPad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6C0BFBCF-3DBB-4580-A934-C5B2599E5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0016" y="4224528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482C45E9-6E99-4CDA-A7FC-D1A5BE2D3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9744" y="4311396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</a:t>
            </a:r>
            <a:endParaRPr sz="850"/>
          </a:p>
        </p:txBody>
      </p:sp>
      <p:pic>
        <p:nvPicPr>
          <p:cNvPr id="2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acc7fd18f3422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83705" y="502920"/>
            <a:ext cx="4217670" cy="56235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85121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F302604-7644-4671-8863-CBD8735CB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B364794-9D23-4AF8-A101-3558FB182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3B23ADE-44D6-48CC-97AB-27FBEBC38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D91328A-91BA-4DD2-9948-0D5ADC26F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01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Dashbord: ditt kontrollsenter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3E15B45-47A0-4535-A3BD-B6366B937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Hjemmeskjermen bringer viktige beregninger sammen og gir umiddelbar klarhet.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E75C7FF-9212-4475-ACBA-E17A651C2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Åpne og planlagte jobber er synlige uten å søke gjennom lister.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Sitater, utbetalte beløp, utestående betalinger og månedlige inntekter vises direkte på startskjermen.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kommende avtaler hjelper deg med å forberede deg til neste arbeidsdag.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Tall kan skjules når det er nødvendig, nyttig under kundemøter eller i medarbeidervisning.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f170d3e4cb40b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9764737-8DFA-4658-8CF2-DE2CA4EE2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18C74804-4D46-4100-B64A-3B4F0A615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Oversikt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0C42CF3-6D87-4337-98F2-10E95813A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B847A726-0039-4D82-A2F5-4B65BAD0E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Tall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14E4E04-FE97-49F6-9228-F061113D4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5A0E8C6-BF33-4568-92D4-03681F24A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avtaler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7439844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0534E29-B9C0-4C64-B359-C41D2018E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2B297BF-E220-446E-86CD-1D2731486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3F6C056-642A-49B3-AC80-381CFCE9C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6364099-8F64-47A2-9C97-F4C2D4FFF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Alt på et øyeblikk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57A8422-6FA3-4671-A402-2874C2947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appen viser mer enn data – det viser prioriteringer.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9db132aef8494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385F3091-0CD7-4C67-968F-132B3A5A1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Åpne oppgaver, inntekter, betalinger og avtaler vises så snart du starter appen.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35764346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3CAACC4-41B4-4F40-BDBD-6D675E15B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EC20D20-3F23-45E1-9ABE-B9D2CE7C4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21B127C-D98B-4FBE-A334-FD7927491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69F9336-8FD1-4075-A2F7-20203D56A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Din daglige fordel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E8BF18F-3BE5-4E5C-999F-2F4E73469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Dashbordet sparer tid fordi viktig informasjon ikke lenger må finnes på tvers av ulike steder.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F00376F-963F-4089-BB88-906DCEEC8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eiere kan umiddelbart se hvilke jobber som er åpne og hvilke fakturaer som er betalt.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Fremragende fordringer identifiseres tidlig - før kontantstrømmen blir et problem.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åtte måneden er fortsatt gjennomsiktig.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Utnevnelser og operasjonelle oppgaver blir sett sammen med finansiell informasjon.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CCDEFD3-D4D8-4A06-A72E-BAF44F033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Større synlighet betyr færre spørsmål, mindre søk og raskere beslutninger.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8815874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3E5027C-BDE1-41B1-965E-AEB8CE412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4B7D432-608D-4EC8-8CDB-8B15AB7B7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ABCB55C-D302-49B1-A98F-379497F89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C0FA77D-DAC0-4AE4-A994-561B9294E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utgangspunkt i nye arbeidsplasser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B47BFA9-4E2F-427A-99C4-4816BCDE8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arbeidsflyten starter direkte på startskjermen.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B35D119-831D-4D0A-A0FE-4965E92B6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Skap nye arbeidsplasser umiddelbart.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Eksisterende avtaler og beregninger er fortsatt synlige.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Startskjermen er bevisst rolig og ryddig - viktig både på kontoret og med kunder.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3640b68ddb4d2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1B644DC-54B9-47E5-9ECC-FD2EE646F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E690B9E-AD47-4803-BFE0-A4AA8C36E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Nye jobber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BECD808-C874-4700-AB67-64F8C5AC0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4E3ED644-2732-40D8-8544-73A84D266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Hurtig start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64C39F2-B641-4742-AF92-550ABF63B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9F949310-CFE3-4065-B338-0FF0C8150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Bygget for praksis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63683807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4ACCBE7-1C1D-4B09-B771-1936CEA70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1508341-B084-44BF-BB16-D1E0B87C5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6A511FC-4E4C-462B-9802-730AB3C2B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6D030B5-4D7A-4B1D-92C8-1952F1340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B56C6F7-F68E-415C-91CF-8F36E1BE2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Administrer kunder profesjonelt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36D38EF-240A-4EBB-AFD1-10D896AE6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Kunder, kontakter, telefonnumre, e-postadresser og jobbhistorikk danner grunnlaget for hver flyttejobb.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61738070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3F09669-9BD8-40C6-BE86-EA0DA8659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FEDBD93-B6D9-4D7A-9A09-61AA967BA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5946987-478C-4787-8BAA-A3EDD24CC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6A1C7A3-9FB9-4DE2-97FA-188BBA5E4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Kundeadministrasjon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540285E-AE6B-47A3-AF92-A8AD6C2D1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Alle kundedata på ett sted – strukturert og lett å finne.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C915B31-1F12-4E33-BD79-D20B16199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Kunder vises med nummer, navn, telefonnummer og jobbhistorikk.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søk gir rask tilgang til eksisterende kontakter.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Kundedetaljer kan overføres direkte til jobber, sitater og fakturaer.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Dette forhindrer duplisert oppføring og holder dokumenter konsistente.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fa9a2515d94e5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F3FEA512-2454-47CC-977C-D2E377EDE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B24B196-DFF2-486B-BCE1-AD7A8509A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Søk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6A374D95-F2B3-4053-905A-F4D025497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D560223-A0CA-4ECB-B32E-378B85ACE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Historie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6019DD17-7C38-476A-8919-2C12DAA72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BE7EC81-A6D1-4D75-AE02-61C6C6C2C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Kontakt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9410443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9A6319B-9D41-4F0E-BEA5-CC66D4133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A8260AF-D141-49A1-AB61-19D130DAC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F942203-3C44-4253-A0FD-957D99252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9957941-E7B6-4774-B2D8-7A061CCD0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Fra kontakt til jobb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F4FF051-8969-4C79-B484-F4EDB91FB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Kundedata lagres ikke isolert, den er fortsatt knyttet til jobben.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C39DC79-037E-4279-ACDD-78FB251A8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Kontakter, telefon, e-post og WhatsApp er direkte tilgjengelig.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Adresser, gulv, heiser, parkeringsmuligheter og ruter fanges på en strukturert måte.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Denne informasjonen kan senere gjenbrukes i ledige stillinger, sitater og planlegging.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249ba50096439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4380E5B-3027-4B40-8266-0B648A278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0B7A3431-8511-4E79-800C-4EE2B6B82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Telefon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9C426750-3A6B-4351-81A7-D7763876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7430EFB-2C50-456F-B9C7-104EDBBEB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E-post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6577717-592B-4457-9A5A-BE5DD2207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433FF88-CC44-4348-932C-A0183C76E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WhatsApp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1166359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800710D-46BF-4106-983C-72EFA0DA6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A4ADC90-76C4-4321-8BCD-7F8F1A9B8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EE37858-1939-458D-9829-A164C065C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0942F62-F694-463D-88EC-82AFEFD82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yre oppfølgingsspørsmål på kontoret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7C57B96-C458-4B46-8796-1BCFBEDE4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Når informasjonen er strukturert, trenger ikke ansatte lenger å be om detaljer.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7658657-96B8-4D73-BD85-DA7CB9730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Kundekontaktinformasjon og jobbdata blir dokumentert sammen.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Kontakter og telefonnumre er umiddelbart tilgjengelig.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Spesielle notater om tilgang, heiser eller parkering går ikke tapt.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alle etterfølgende dokumenter bruker samme datakilde.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CC81838-437A-485E-9FFA-4ACB6D431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 jobb er bare så god som informasjonen som er riktig før flyttingen.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0763682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1E1F455-684B-4B55-97D8-4F37902DE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B3C970F-7F34-48E0-BE2A-4BDB28B2B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1C6665B-51F5-4C3D-B557-15FD14F28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E00B527-6C83-4D40-A16F-EE6432B7C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CC157AA-E5B2-4D55-994D-9D497F1B5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administrer jobber fra det første tilbudet til betaling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8D555B5-ADA9-429F-B585-CEFC49306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sporer hver jobbs status og kobler kunder, adresser, priser, dokumenter og betalinger.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58646666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7CBCF69-2480-4D85-967B-356A197D8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787FA63-D7AF-49D2-8730-DA685A404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2193D52-A644-4336-A3E3-E194743CA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DB97448-BEA9-4911-B4A6-F178A655E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Arbeidsledelse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0EF1D37-5CB1-4FF2-80BA-20DACAC03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jobb er ikke bare lagret - den styres gjennom hele prosessen.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AA8C8EC-8271-4D30-9FBF-4900EEC35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Status som sitert, planlagt og betalt gjør fremskritt synlig.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Kundedetaljer, adresser, avstand, gulv, heiser og parkering forblir sentralt tilkoblet.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 inventar, priser og dokumenter er knyttet direkte til jobben.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Dette reduserer forstyrrelser mellom undersøkelsen, kontorarbeid og flyttedag.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ea1d69014643f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0F9780B8-ACE7-4697-A256-713917F73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0C15D36D-B597-4CC6-8D6B-0D9686CC9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Status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06DA76F-6298-4561-BADB-75A09CC7C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648CCAF-7E1F-43BF-9A2E-F15A03300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se adresser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AD173952-A763-4093-ACE6-1437B909C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E48A6ED-4855-492D-A7CB-F29D4D357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Dokumenter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5612896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28C705C-6176-4C6D-8D93-B041718F7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FC99DFE-98AB-4B80-925B-F72E2F1AE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A1A0513-E53E-4E09-AA3E-A1313278E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53C4F86-73FB-46F4-A5DA-7A3527C5A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øre Introduksjon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D4F57D9-5FC6-47EE-9565-34D1FE321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En plattform for hele din bevegelige operasjon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BBD9B8E-D60F-4D61-AEE5-66A3E5E52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går langt utover isolerte funksjoner. Den kobler hele arbeidsflyten til et flyttefirma i en klar, mobilløsning.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44613250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0E1A91A-ED00-4E3F-AAE3-F89144305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1F6F10B-6734-4F20-A57C-908325A0B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DED0DAF-A239-4D41-86A9-B411A1EFE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866C1D9-2B25-45F5-B344-16A3D1FCF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Jobb, kunde og utførelse – tilkoblet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DDA0232-0E00-4D45-A693-D9015E8A1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Jobben er den sentrale kilden til data for alt som senere vil bli planlagt, utført og fakturert.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f9575f6c7241a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AD32033-ADB3-45C3-9899-CDE096FCD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Sitater, fakturaer, dokumenter og driftsplanlegging kommer alle fra jobben.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607153008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B121A3A-89BE-4B1C-9F63-47ED4DCEA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675021A-A234-4188-8728-F2C0A2EF5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E88718B-1E7A-4303-B842-32F4C25F5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08E5E81-4ADF-4269-B4A4-EA014568F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Et statussystem for klare arbeidsflyter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519E3BE-82DA-4C54-87EE-B15C8E44B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Hver jobb kan utvikles gjennom prosessen på en gjennomsiktig måte.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0A8BC08-36BA-439B-8848-F4F7A0F61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sitat opprettet og sendt.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Dato planlagt.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Ansatte og kjøretøy tildelt.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Fullføring dokumentert.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Faktura opprettet og betaling sporet.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D14B396-882D-4F69-823E-56DE1A843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eiere og team kan alltid se hva som må skje videre.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19030480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AF32718-9BA4-4BFC-A844-56CD33650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0DE3D47-1C32-4BAF-BD04-F1575AAE2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3873FF5-0470-47AE-AE1B-3065A133E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B09B290-AF2E-4F36-821C-15732019A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B23CF38-2E32-4AA8-A847-DEF03D09F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Fange rom digitalt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678A89C-31C8-499F-BFE0-B843E8241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RoomPlan og LiDAR gjør undersøkelsen til et strukturert digitalt grunnlag for lager, volumberegninger og planlegging.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49076981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E34B412-595B-401D-B4FD-3E3A56832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455F760-B2B3-46BB-8AC3-8C46C76BE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A06DDCD-CE1A-4FA7-AD02-D340C3494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E323A96-F758-4884-AF5F-4DAF0EBF0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Fang hele rommet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682A776-8EC9-44F2-8E85-D26376E2C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bruker ekte RoomPlan skanner og lagrer dem permanent med jobben.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00d59b964540b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4160" y="1719072"/>
            <a:ext cx="3138919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26EA6FFA-F20A-407D-93C9-C09EF254B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Rommet kan senere roteres, zoomes og gjennomgås igjen.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633833342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4388795-E551-481A-8C45-A0E6C2D14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6D4B35E-7EED-4DEB-B567-8DAE60197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E7BE3C3-59DA-449E-B7FC-74AEAAF22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E4E7274-5F52-4A4B-9D6D-01DEABA85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3D – ikke bare bilder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FD1F0A8-D74A-43F4-819E-4948A53D0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Et bilde viser et perspektiv. En 3D-modell bevarer den romlige situasjonen.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d6997363e1460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F37935D3-B9E3-41AD-B725-60CCB16D8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Romfunksjoner og møbler er dokumentert på en visuelt forståelig måte.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400610364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2C11B96-820F-4442-9808-33AFA3D26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03E0F95-F36F-41AE-96E3-8F6BDD56C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2193924-E7CC-4EAD-B979-92C4E833C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D9A0429-6DC4-4542-9ADC-3118E5BD7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Lagre RoomPlan skanning med jobben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8B80073-F28E-4247-93B6-192AD19C4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Skanningen er mer enn et øyeblikksbilde – det blir en del av jobbdokumentasjonen.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65C2AF1-AD8C-4526-BFB4-1C4E102A6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Rom kan åpnes igjen senere.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Rotasjon og zoom gjør forberedelse enklere, selv uker etter undersøkelsen.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Ansatte får en bedre romlig forståelse.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Skanningen kan knyttes til møbellisten.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a3458f8d194be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6579" y="804672"/>
            <a:ext cx="2460441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FA2346F4-5F63-4C1E-BAC5-9A58A03E8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5230D8C-7E0A-4DB9-B347-8E2040D80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Lokale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1B99EDC-15D5-4D2E-B1AA-7B92CC03F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C18C5B5-9909-47A2-A08F-5C7391A12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Permanent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AD1AE86F-2B8C-4772-B56E-CADE84CF8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332A2E4-C28C-4CD1-A7E7-7B262378A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3D-modell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60944483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0E241EC-3EDD-4323-BDAC-EC188A578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924BA42-C15F-43A9-9D95-68A8B9E12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2A0DE7A-E696-46E5-ABFE-80F9E13AC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30A78E7-CA45-431A-A4EA-A0DF7C834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Hvorfor dette betyr noe for flytteselskaper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AE5304C-90FD-49EF-99B1-E4A9C5472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Detaljer blir lett glemt under undersøkelser. 3D-modell reduserer denne usikkerheten.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8B16E55-70B1-4C64-A785-F1533BC42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Rommet er fortsatt sporbart, selv om kunden stiller spørsmål senere.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Møbler, vegger og romstruktur er lettere å forstå enn i individuelle bilder.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Planlegging og kostnad kan være basert på en permanent lagret post.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Nye ansatte kan forstå jobben bedre uten å ha deltatt på undersøkelsen.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3C79420-99D5-49D2-8103-21623BD14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Slutt å stole på estimater.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Slutt å stole på hukommelsen.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Dokumenter digitalt.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34314426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2BC6995-BA18-4C1A-BD51-4E8A1D736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0E864E3-F58C-4FDC-BEB8-EF5771CD8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909D42D-93EB-4B11-AB26-4240377FA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2ABC2E3-490C-4502-87A3-4945F4AFB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RoomPlan som salgsfordel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F9F5BFB-B82E-42FD-A4BA-AEF8B777C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Kunder kan se at selskapet jobber på en moderne, strukturert og profesjonell måte.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ba1288c0884af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51B2F2DE-FF12-4387-BAD6-93BD8D9E7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3D-skanningen gjør undersøkelsen synlig mer sofistikert.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623698006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0F8A3B0-D1D6-4181-B3F7-C8DEBA8C1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2C30D7F-AA96-4BCB-B7D8-3BF470F06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AEAFA9D-237E-469A-A316-8567E59E2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556552F-776B-427E-AB3C-6B7E0B862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7939AD6-44B7-40EE-808A-F1F6A4CBE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Lager, bilder og volum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34694F5-CBF5-438B-9E53-37CB8E2D3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Undersøkelsen skaper strukturerte data: møbler, rom, mengder, volum og fotografisk dokumentasjon.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26095007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C1CB3D1-6332-40C2-B0EC-BA3B3BCAE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FA9E1D6-ACAF-431B-AF00-37776CD9F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48B3BFC-7515-4A52-85C2-FB457AACA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F85E5F6-68EF-49D6-A1F6-DD6357743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Photo inventar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E6A8B73-A71F-45C1-88AF-F7F2A042E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Bilder er ikke bare lagret; de er innebygd i sammenheng med jobben.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F543953-680D-432E-8602-F1D603466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inventarbilder kan fanges direkte i jobben.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Estimater og voluminformasjon forblir sporbare.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Bilder hjelper med spørsmål, planlegging og senere dokumentasjon.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appen støtter overgangen fra en visuell undersøkelse til en strukturert liste.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3f5fa3eb284c6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8B462EB-C642-4685-BF22-68E6EF878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3C8CCA23-25D0-4AAD-9E45-A432EB6EF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Bilde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6DA4C93-AE39-487F-972E-4881B2A07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2C7C3B4-8605-47DD-9CC6-986A97627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yngende inventar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7034EE4-E2B7-4FFD-B6A6-BDEE443EF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0F6E80D-66E7-4731-9BA2-8F01E6C3B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64057560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E030D30-DBAE-4192-B744-260BCAD68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14F6955-04D4-410F-8707-4E4AA3C20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11CD71E-D489-4688-A345-942BCFD1B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E0E6001-F568-47D4-8703-944B8A384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798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Hvorfor MovePilot Pro ble skapt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77D750C-8322-4A92-A0C3-3BBE1E6A5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Den daglige virkeligheten til mange flytteselskaper er fortsatt svært fragmentert.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187B082-869E-4E0E-996A-FBE7AFAA8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Kundeinformasjon er spredt over telefon notater, WhatsApp, e-post og regneark.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Undersøkelser blir ofte dokumentert ved hjelp av papirlister, bilder og estimater.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Sitater, kontrakter, fakturaer og planlegging opprettes ofte i separate systemer.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Hver duplikatoppføring koster tid og øker risikoen for feil.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B13615D-4CE4-4C27-864D-3274E9F55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gjør mer enn å erstatte papirarbeid.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Den kobler arbeidsflytene som hører sammen i en bevegelsesoperasjon.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58906029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8656095-C312-49B6-AA76-2FCB6FF3D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D780FCB-A2B2-490D-A7D6-FD6A41BAE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1D20F66-BA77-48EF-A81E-CE479A05B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ADB953D-7541-4FFA-A570-7E1D5C0B0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Fra rom til møbelliste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66F7F9B-DD49-40E8-A703-56FA03938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kobler romlig fangst med spesifikke jobbdata.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B4875CC-B685-472C-ADE5-EBD2F918B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identifiserte møbler kan overføres til lagerlisten.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Lager, rom og jobb er fortsatt dokumentert sammen.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Dataene kan gjenbrukes for volumberegninger, priser og planlegging.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Dette reduserer manuell oppfølgingsarbeid etter undersøkelsen.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9A9FBBA-19C7-4B30-B7D5-9C2DFB893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 skanning er ikke bare arkivert bort.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å fortsetter å jobbe for jobben.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60806936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AD82E81-3C80-4596-9516-F5ECF5757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C9BDD61-4F8B-4BA3-BCF5-F47FEEBCD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CFDB536-ECA3-415B-9553-AA4F6C320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640D2A7-B3BD-4241-B47A-B31C023AF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Automatiske volumberegninger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8E6FEDD-A1D9-4B9C-AEF7-4B4E96932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appen støtter strukturert beregning av bevegelig volum.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34ECE9A-21DA-4B98-BCE2-12EA2C8D1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Møbler og lagerlister kan bruke forhåndsdefinerte volumverdier.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Volumet blir grunnlaget for prising, kjøretøyplanlegging og lagringsbehov.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stimater blir mer gjennomsiktige og mindre avhengig av håndskrevne notater.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Dette støtter mer nøyaktige sitater og bedre forberedelse.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57f2736b3e40d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18CDEAA-D1E7-4952-9340-C5D4FF565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D7A78B8-801B-417B-A26C-CD664D6CC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m³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696AAC8-A284-4340-8BA7-2E51BBCC1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6CE3256-408F-4A97-A422-66929DC8D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yngende inventar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97EBECCF-E937-4CB4-99C4-26BE1300F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BCB7F9D-A2B9-4193-8F86-E14556F22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Planlegging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48325688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530FC4F-8AA0-434F-98A2-BC3DEFA95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69A9776-75F9-4977-8F1C-356A79D72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4B8DE40-456F-46AE-8BF3-B088C2D40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C05553C-C77B-4F88-BB80-61062828A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826BB26-326C-4F6D-8950-5D590D9CD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Beregn priser intelligent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C6A31B5-107E-4F0B-B022-A33065941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kombinerer timepriser, flate avgifter, kjørelengde, kjørelengde, minimumsavgifter og individuelle prisprofiler.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06106647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EB553AB-FA06-4B6E-ADAC-B0361E92C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9F6BBF7-8E3D-4330-AEE6-F82038DAA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841BC12-EA1B-482F-BBD1-45EF1C224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CB46EC6-12DF-4A0D-B93B-F6E31EEFF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pris fundament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85E39D7-8BAD-4DD1-9455-F084923E1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Bedrifter kan konfigurere sin egen beregningslogikk.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A48DAEC-423E-4525-8F46-266E51042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Time for overganger, kjøretøy og monteringsarbeid.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Flate avgifter som kjøretøy basisavgifter, minimumspriser eller tolldeklarasjoner.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Kjørelengdepriser og tilleggsavgifter for å bære avstand.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Grunnleggende, Standard og Premium-profiler for forskjellige marginer eller kundetyper.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0b8842cbcb4b6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42B3B1F-5733-4917-89BD-60019569B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BB31BC3-AB7D-46AF-AFAB-3D5129EF9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timer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E53A09C-1DA9-4B82-BBD8-A77DF0473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1B925111-317C-4069-A53B-EA779B523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Kjørelengde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8E53374-F7B8-44CC-9AB1-BF1ADA43E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1897053-0E84-4CD7-BEB8-2DFDA83BF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Flate avgifter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50151245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0BA847C-51E5-4F4E-96F0-CF82C42EA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283434E-DE1E-4A6D-B63C-40EAF90A2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ACEDB19-60BC-4570-8721-13D891337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1BE0D09-7C0A-47E8-8EBA-65306EC03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Prisprofiler i stedet for one-size-fits-all beregninger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E01DA90-D4BB-4C1C-A1EF-E1975D964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Hver jobb er forskjellig - prising må derfor være fleksibel.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50D7A7D-94DC-4D26-A2A2-D1D9F3275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Små transportjobber skiller seg fra bedriftens trekk.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Private kunder, bedriftskunder og spesielle jobber krever ulike beregninger.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Bæreavstander, gulv, kjørelengde, kjøretøykrav og ekstra tjenester påvirker prisen direkte.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bidrar til å inkludere disse faktorene systematisk.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6C89F41-C4EF-4739-A079-7005A4139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ividuell prislogikk gjør sitater mer konsekvente og gjennomsiktige.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37734480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F222BB6-4C08-40B3-A2F8-44430A97D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555C2C3-3730-479B-A8AD-876914935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DB3049E-462B-4183-BFEA-688D688BE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F529870-2D90-4492-9017-FF78B7FBB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Se eksempelberegninger umiddelbart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5B45184-C5B8-4BB1-B31D-3606BAF7B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viser umiddelbart effekten av dine konfigurerte priser.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c03007911441c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6C3BFD9F-4607-4606-9F46-3B24001FE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Beregningslogikken brukes til sitater, fakturaer og økonomiske sammendrag.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998179419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32FD063-4DC5-4AE8-AA19-EB3299252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BFF7787-FA33-4C7F-B713-E4440BF0E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8C2EC1F-DC6B-4934-B2BC-8EE511D00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203D5FE-D4FE-4D33-8477-E8EAEA102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B138A82-2D1D-4399-88B2-EF5A90773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Sitater, fakturaer og dokumenter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193287C-88E2-4023-BB88-EE3B76342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t opptatt data blir profesjonell dokumentasjon i ditt eget selskapsdesign.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13725862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7E582B2-5C47-421D-8032-756187900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EAB846C-3642-43C0-8E25-915798DB7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4A406AC-E8C9-4E4E-BB98-F5B54F097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90F024D-F5E0-4110-A13D-1254171E0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Dokumenter generert fra jobben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31058BA-695F-4224-92AA-A1BF954A3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Det opprettes siter, fakturaer og kontraktsdokumenter fra eksisterende jobbdata.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5C5C5DE-7037-43EA-AE92-2EBF96242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Kundedetaljer, adresser, priser og tjenester overføres automatisk.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reduserer manuelt kontorarbeid.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Dokumenter kan inkludere firmalogoen og egendefinerte detaljer.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Jobben er fortsatt knyttet til alle sine dokumenter.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e6dad07bba47d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FD63FF4-133A-46B6-9509-1EA534142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6D8191F-7936-42A5-96C3-0EAD7203D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its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9C6C9493-4C75-4C41-AA9F-25B638E02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E4950EA-86BF-4418-AA98-511486689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6DF39BBF-FD03-4E70-B7BC-BC3876105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7DB6851-764E-4D60-BFB7-EE8922E27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PDF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48321165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C25276F-09AA-48BD-A504-DFA79845A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08C808C-FFA0-45E6-8902-29A85D978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3FE5ADA-7F1E-45B1-A33C-0B6FBB9FC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CCD58D7-0928-4C19-AE59-16F19F09E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537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En profesjonell kundeopplevelse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191B2A8-79DE-4C50-80D0-A940036B3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Et sitat er mer enn en pris - det er kundens førsteinntrykk av selskapet.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4AAB455-41EF-4EF3-BB0A-E66FA98EC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Konsekvent PDFs ser mer profesjonell ut enn manuelt opprettede dokumenter.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Kopier-og-lim feil er redusert.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All relevant informasjon kommer direkte fra jobben.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Kunder får klar, strukturert dokumentasjon.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CD14977-6D48-4960-AFCC-5157EC8AB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Et digitalt sitat selger mer enn en tjeneste.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Den bygger tillit.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06013963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32EEFB3-9BF2-42C6-8FB1-00CD8C408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4E867AB-B12F-4286-928B-68706B9AE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FED3BD1-7064-429E-83FC-7BB319E03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DD77C2D-1436-42FA-BBED-7805A6835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PDF forhåndsvisning i arbeidsflyten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ED27DDD-D96C-4243-9852-A44738EB6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Dokumenter er synlige og gjennomgåelige gjennom hele prosessen.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9960854d074c5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AA512B32-5E64-4141-A422-40DD8F84D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 gjennomgå dokumentet før du sender det.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64106241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FF39B7C-A609-4E19-A9BC-1F527301E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B984EF1-E81B-481D-918D-34F302A48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E8C1C9A-77FD-4F2E-8265-E8C2B2EA3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35AEE60-FBEF-4951-BBEF-E57D2F0D1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BC683D9-5CE9-4C0B-8B34-6E96EE1BC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Utviklet av en bevegelig profesjonell - ikke av et programvareselskap som bare forstår å bevege seg i teorien.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EEBC912-2B0C-45AD-86EF-3D556BFAD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Den bakgrunnen gjør en avgjørende forskjell: hver funksjon er basert på de virkelige kravene til ekte bevegelige arbeidsflyter.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802564512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5D34A79-C3B4-4140-A6DE-1BA9C18DF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F760152-AE75-4117-BEDA-D3A685570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BE1A4BC-DFCA-4CA6-8474-9F5A9857E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05862B7-EF16-4782-B48A-4FC00C7E4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AE1F7D9-A7A6-49FF-908D-5A3A34C20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kontrakter som passer din bedrift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7EF6825-599E-4E83-9C0C-E518015F9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Hvert flytteselskap bruker sine egne avtaler. MovePilot Pro tvinger ingen til stive kontraktsmaler.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98030180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6144E61-1355-4D94-A6DD-E2F8001A0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66E2601-86DB-4043-BD11-8D3BAF4C1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A3865C6-E978-4ACA-9C77-92632EA1B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211BA1B-667F-4A88-84DF-33956E71D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tilpassede kontraktsmoduler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75EDEE1-8B4D-4791-B9CA-8C7DF766D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Bedrifter kan definere egne avtaler og ordlyd.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B907781-761C-49DD-A66A-72CE7D1FF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Hvert selskap kan opprette sine egne kontraktsseksjoner.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Tekst kan skrives fritt og tilpasses selskapets arbeidsmåte.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istett og innhold kan struktureres slik at virksomheten passer.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Resultatet er en kontrakt som ikke ser ut som en generisk mal.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74F8F49-3C4E-452B-BA11-5ADA375DF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Programvaren definerer ikke kontrakten.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ikspersonen din gjør det.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19117795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EFC12CA-A36B-478A-95F2-06A5CDB5D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845CDCA-E703-4384-8BEC-6DA9A5F2D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DB85EEF-8D82-45E2-AB8C-C8746E4EE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FA004ED-3520-4AF4-A749-B881B933E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Den skarpe funksjonen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EB94D6A-9238-4CFB-B628-BAC1F4AEE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spesiell detalj: notater kan automatisk vises som fin utskrift i kontrakten.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C89CBB9-6F54-48C4-BACE-5655C1DB9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Et tilleggsnotat kan lagres for hver kontraktsvare.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Når stjernefunksjonen er aktivert, vises notatet automatisk som en fotnote nederst i kontrakten.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Hovedkontrakten forblir klar, mens juridiske eller operasjonelle notater er riktig dokumentert.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Dette eliminerer manuell PDF redigering og skaper flere profesjonelle kontraktsdokumenter.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0F671AD-6546-484F-A14B-9828DA259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Klar kontrakt ovenfor.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Tilleggsnotater nedenfor.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Automatisk.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59514009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5E3C90F-B11D-40E0-81C3-06CD0A1A3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A98FE78-EE91-40C6-BD04-9BE43FB39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9C74C14-2645-4F3D-89E5-03469967C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F523156-A5B6-483A-AB35-BB894D83D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Hvorfor denne kontraktslogikken er så kraftig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D1F9D7A-EDA3-4348-9067-05BF13DFE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Mange bedrifter trenger fleksibilitet uten å gjenoppbygge hvert dokument manuelt.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D40D135-CD3D-48D5-9368-D3714738F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Egendefinerte vilkår og betingelser kan integreres.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Spesielle regler for parkering, avstand, kjøkken, montering eller tilleggstjenester er klart dokumentert.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kontraktsinnhold føles individuelt og samtidig som konsekvent formatering beholdes.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Digital signatur kan fullføre prosessen.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F85670C-84C0-4C11-81CC-E097ACDAB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Dette er mer enn å opprette en kontrakt - det er en tilpassbar kontraktsmotor for å flytte selskaper.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35560475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E2DFCEB-613E-4F59-9213-E1E173E35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9C1613C-8DF4-464E-BDAB-2AED5835F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8F1A5AE-9745-4DFE-BF79-FDE1AD954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BA2E402-60D5-41AE-8006-361EC859B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8C72CE8-88B6-47EE-859B-645117836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Plan ansatte og mannskap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075448A-8EE5-4BDB-8DE8-B6228B99E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appen kan opprette ansattes profiler, vurdere tilgjengelighet og koble til oppgaver med ansatte.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021735829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72E07F2-7E15-42B4-B91C-EBC5DE706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9360FBD-48B3-4B93-A08B-3FA257741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E4A1FE3-EA4F-496D-8D89-5FD6D58BA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4A4936C-B3CF-4711-AEBD-B249CDBCF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medarbeiderstyring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A76E1EF-C604-4256-8DE3-EECED3B9C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støtter den operative planleggingen av team.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027E897-DC10-4F3F-843F-0BD3C6EAC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ansatte kan opprettes i appen.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roller som sjåfør, flytte eller fitter kan vurderes i planlegging.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appen viser hvor mange ansatte som er tilgjengelige for en gitt periode.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Ansatte kan tildeles jobber og daglige tidsplaner.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14E9709-DA78-495C-98E8-657A3B39B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eiere ser mer enn jobben.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ser også hvem som kan utføre det.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41276567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8E61E51-9A1D-412E-9175-E7E3809F6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784E2A1-6DF9-46F1-8F83-62C5195AA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F2B20A6-6DE3-4E40-85CC-D20B4BA11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9DC43DB-B37A-4348-81C6-DF7B0E343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40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Al daglig tidsplan og ansatte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65C484B-CFA8-4BB4-8FF7-5C2E9BCA7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idsklar planlegging forbinder avtaler med ressurser.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D661C15-E3EF-4D68-9EF5-4610A6D34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 dag, i morgen og uken er raskt tilgjengelig.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appen viser oppgaver, bemanningskrav og tilgjengelige flyttefolk.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sjekklister hjelper teamet med å forberede seg.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Flyttende dag blir mer forutsigbar og mindre avhengig av spredt informasjon.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260eb11707442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2F3E18A-7E23-4AA5-ABF3-D9064BEFB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1A46CE2A-5487-443B-85BE-BE09E527F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 dag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8D2EBEC-8309-4457-B1EE-BD368F65F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72D8EB0-B93C-4EDC-8F0F-0D555F56D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 morgen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29F34BF1-B5A3-4008-843F-6C008DECC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3A3B8AEA-9FA1-4270-86E4-D10F9DF33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Uke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91013838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90A4014-BD10-4CEA-960F-E441F3B42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F5B98E1-5C3D-4E54-A72A-96621B1AA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56E29E3-B730-4274-8E57-3C86F9AFC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F81F44D-5155-4C7C-B960-F0699C5DD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Ansatte ser hva som betyr noe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6FC68AF-10F2-4CBC-9C20-D05F82BC3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Den daglige tidsplanen bidrar til å forberede oppgaver og sikrer at tilbakevendende oppgaver ikke glemmes.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2b6b80e98e4f7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7A879BE9-DBE3-44BC-801B-8DCD23766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Sjekklister utfyller den operative arbeidsflyten.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037574211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ABEFF1A-EA94-4984-A924-4DF6EF057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68B7CF8-299D-4BA3-A93D-79CCEA351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A55CC4D-10C6-474F-B269-A1DF9C5B5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1AA527D-A83B-4F25-8F5B-DF11EC20B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10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3FAE22C-2136-4B6C-A7FB-D5242486E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Administrere flåten din intelligent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6CF55E2-AB15-4ADD-AA56-ACE1A6A6F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Kjøretøy er en kritisk ressurs. MovePilot Pro bidrar til å spore tilgjengelighet, oppgaver og utløpsdatoer.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688843554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8C0671C-0149-4D6E-ADC7-4723FE88A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67AD6DE-97F2-4BF4-91CD-1D01689A6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31A9B18-4A7A-45B0-B0EF-04FFA4598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7BD7BF4-D95B-4785-8909-50EB9F345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Fleet management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148082E-4DAD-4901-9B23-1CF0C768F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appen registrerer varebiler, lastebiler, tilhengere og andre kjøretøy på en strukturert måte.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4DDDE30-A5FB-4EDE-907D-30AEE1B38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Kjøretøy kan opprettes med registreringsnummer, type og driftsstatus.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Tilgjengelighet vurderes under planlegging.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Kjøretøy kan tilordnes til en jobb.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Dobbelt booking og uklar tilgjengelighet er enklere å unngå.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83D940D-A810-47FA-A8A1-7D7D71417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Et trekk kan bare planlegges når bemanning og kjøretøykapasitet er justert.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761501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F11D596-2F62-4A09-B27D-F41A49596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5EFB5A4-0EBC-4A02-A0D6-3FBB38407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A6DE2CA-DA5B-457C-A9B4-1435A3B95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130684B-92DF-4980-B7F9-A0ADA91DB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En jobb består av mange små steg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A0D2E9B-2D1B-4842-9FDB-6D6E5B922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støtter hele livssyklusen til en bevegelig jobb.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B5D9DB34-78BF-4151-ADFA-0DC935BFD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E81C893-0429-43B6-8164-D57ABB0BC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undersøkelse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780289C4-591A-4D0D-BB38-8270558FD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238487AA-76FF-4366-8436-2284445FF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35AF0CA5-25B6-4F08-8EFF-DCEFDED51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Kunden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83E85DD8-794A-49F7-8C41-162E7C228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1C5C4114-E2F6-42F4-9D3C-DA8324436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C7BC6E6-ABEE-4ACD-B176-D4012F631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Undersøkelse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9BC378C5-6749-4DD8-BF36-FAEE41DE0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A28F01FE-9592-4267-819E-048C6FD2A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AA44E160-8F8D-4BE8-A916-7A4805026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2C9C6D0E-E6CA-4B94-92D8-0F32910F0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A9D59284-42D1-44C9-BABD-F07D7EBD4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E366AB62-1FBF-4402-BCCC-621CF4308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yngende inventar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2F73FA6E-6938-4CE7-8F73-2D23FD3AF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D1767AD5-C300-4D22-A522-1D0F7B3C2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Volumet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36C9646C-873F-4A45-A631-A5ACA9F41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FE5E642E-FCFA-4514-ADEC-571A7B8B3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7C3926BD-6399-44D2-9900-024DC9F54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Pris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1DACB9C4-B163-43D0-B766-D5786DE23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1BBE7D71-8254-4EE5-B489-513F51E4D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ACC3EB44-4E35-47A9-9978-15E2E1636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its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B74293E9-465A-4E56-BB8E-099DF4415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2CBD1E96-B40F-4149-975D-96051C477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A187D1BE-74B9-477A-BFF5-439EFF4A2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kontrakt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7D30CB43-11AA-4AFE-AB51-6270963AC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6D56D398-1DE2-4ACC-8164-320A42537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7A59D997-55D5-4800-90A0-C2AC037C6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Signatur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071FB775-DCBF-40F2-99C4-52F97572B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E69AB402-98DF-45B5-8030-C2A608F77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Planlegging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F0E65F35-1EFC-451D-A803-BC13FE742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BF5DC765-6C61-4B14-BDB0-9961053F0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C394BA96-514F-4E0C-869A-F3AA2F575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ansatte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FB31698C-5EAC-47B6-875B-E5626DA42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C7BFA018-DD70-4D90-8B74-1C7F23756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CB7B95C5-D147-4016-958D-C9CEEFBC0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flåten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9A7274EC-7495-4820-AE22-536D8DB12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9396443D-AD1A-489E-860A-A0A441D90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233990D8-3AED-4E63-9858-B143E14B6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Jobb sengetøy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9C374DD1-D760-479B-9CD4-40A16D44E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7F099777-C3A4-48BA-9339-21A5BD756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A1F0E7B9-D0FE-418C-BFB2-B1787755F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 Beveg deg</a:t>
            </a:r>
            <a:endParaRPr sz="850"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5E00C9EE-9BA6-4998-9AD4-A44D3C3A2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12700AFA-7E77-4454-89C6-586FE2DD2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Oppbevaring</a:t>
            </a:r>
            <a:endParaRPr sz="850"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C1059BC3-A9F6-4624-B06B-6192DE91A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586010C1-2514-4A2A-9F1C-CFB357C6F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56DD96BB-535D-4315-8145-8CC4CE8F7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Faktura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0C60E2EA-99F3-4710-AC3A-092E386E5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756133D2-243D-4B30-9874-F228B8489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9DFF2E9E-174E-4714-97D6-0C113A1AF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Finans</a:t>
            </a:r>
            <a:endParaRPr sz="850"/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10963C26-49BC-4D53-8BDD-239D8A222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3E37B1EB-448C-4502-8725-781106608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EDBB0C63-FF52-4E82-921F-87E75275F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Skatter</a:t>
            </a:r>
            <a:endParaRPr sz="850"/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92C60F6A-3DF8-4DF9-B888-E70CB519D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AE73E4A9-B20D-476A-92DA-F53B88D84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DA69DA8A-D689-470E-8E8B-D7A5A8488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Gjennomgang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091394668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38F3878-C4C1-4D12-B726-C6EB45313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9C6828E-C94A-4002-85ED-8F0B8D6C1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592D513-4B3A-4BA1-A574-E27A32D3D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12B7CB6-FD9D-4317-A9A2-3EE63DF92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Hold inspeksjoner og tidsfrister i sikte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3D48B9B-2A07-43AF-8E71-1024017D7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spesielt viktig funksjon i den virkelige verden: appen kan vise når en kjøretøyinspeksjon utløper.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5A1D17F-13A5-4628-B84D-043631186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løpsdatoer som kjøretøyinspeksjoner kan lagres i flåterekorden.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eiere kan identifisere tidlig hvilke kjøretøy som snart vil kreve inspeksjon.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Dette reduserer risikoen for at et kjøretøy blir utilgjengelig på kort varsel.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Denne synligheten er spesielt verdifull for små flåter.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DAA5B5E-D94C-474D-968C-B4F281F08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Mer enn å administrere kjøretøy.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Beskytte operativ beredskap.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46947231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0E9F64B-11D4-4BF0-B858-C8DA3BC77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8AC4299-D90D-4EF9-8F6F-C53C6CF43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205A54C-7012-4CC1-A21F-E895AF3EE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BC5120C-994E-4749-8450-51C85D299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Fleet + ansatte + jobb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651704E-99A7-4292-B1FD-79D702CAC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Styrken ligger i å koble dataene.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4ACF3EB-F833-4970-A5DD-B325EBE38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 jobb krever et team, et kjøretøy og dato.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bringer denne informasjonen sammen.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eiere kan se raskere om en planlagt jobb er realistisk med de tilgjengelige ressursene.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Dette skaper et ekte operativt planleggingsgrunnlag - ikke bare en kjøretøyliste.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070AA2F-4DEF-47D5-877F-F6AA46347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Ressursplanlegging blir en integrert del av jobbarbeidsflyten.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97432699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8815847-B8F6-40CA-B173-60FB76291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028CE7A-91DA-47AA-A2A3-1560A8B35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E92FB63-867C-4B8D-93F0-032A7E1A3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548BA0C-2508-4B5A-831C-745D71745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11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FC1DA48-7466-4876-A354-F887F7A97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Jobbark og flyttedag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71489ED-6285-48DE-BDDA-198DD4E95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Ansatte trenger klar informasjon. MovePilot Pro kan generere detaljert jobbdokumentasjon som en PDF.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549689025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E4E7DF3-A2AB-4413-8B55-881090330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88E4670-2402-42DC-9674-E472D6C86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B6884DE-F842-4394-AA74-D45BD19E1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B99279B-DD7F-46A5-B0CF-052F6580C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Jobbark for ansatte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A7607FE-20DB-406B-A32A-2FCA53BCC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Ikke bare en adresse – all relevant informasjon som trengs for å utføre jobben.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00D03C6-834E-458E-9B5D-D0E225858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 og kontaktperson.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telefonnummer, e-post og kontaktkanaler.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Samlings- og destinasjonsadresser med gulv, heis, parkering og rute.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Dato, oppgavedetaljer, ansatte, kjøretøy og viktige notater.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Lager, bilder og ytterligere informasjon kan støtte forberedelse.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CE5845E-A99B-43FC-9364-AD390DC36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yndligere spørsmål.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Bedre forberedelser.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 jevnere flyttedag.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3264441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7FF46AD-5433-4D22-8393-48DA8C453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F64C976-797C-4B48-825F-94837EAAF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CA46560-5699-4B8F-8AA8-31110AEA6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B72C1F4-FA43-4438-96AC-9B2AD548D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daglige sjekklister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16AA22F-00E4-45F7-A967-9B196E873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tilberedning blir repeterbar og kontrollerbar.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E451D04-F05E-46AF-AB91-0C52FC48B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Sjekk kjøretøy, tepper og verktøy.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Bekreft med kunder via telefon eller WhatsApp.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s, sjekk parkeringsalternativer og gulv.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Inkluder tolldokumenter for grenseoverskridende jobber.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f524002be347d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CA5B0EE-5707-4BFE-9902-F79DFE594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68F40B77-8E6A-4614-B770-27C431E6A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Sjekkliste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FE47E4B-07C0-45A8-B0AE-DEADCA4F1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C1BE8509-9DFF-481D-9455-61C281A09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forberedelse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5FB2167-1EA5-4625-81A4-1A2F9C9E2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E937261-F99F-4D3B-9BA8-C519AA3FD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Team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25813882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6B151D4-E741-4C43-A084-5D619F3CC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DC9D306-C6F5-464B-A2F2-76E0BF9DE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978D375-8CF9-4648-88B8-30A09AF0A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0F9E5D0-BBDB-4071-BC78-F7490124D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Hvorfor dette betyr noe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E32CD0C-2957-4A91-A4BB-B3DACAB70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tørkende dag bestemmer kundetilfredshet og lønnsomhet.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16B003A-ED34-4973-A33A-ADE896C45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manglende informasjon forårsaker forsinkelser.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Uklart ansvar fører til spørsmål.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ufullstendig forberedelse kan øke kostnadene.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Et strukturert jobbark bidrar til å sikre servicekvaliteten.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88D1BF8-2C06-487A-B15D-D314F7C26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God planlegging beskytter marginer, tid og kundeopplevelse.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80584249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6F3D04A-8547-43E4-8AFE-FD3376666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0480799-3F0C-4598-856E-78FB93B9C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21CD8B2-564C-4B74-9189-371BFCECA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FCCF9CE-B7F2-41D0-B290-B0C005F92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12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7880D28-29B9-42BC-9A59-D95C2C6B6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Boks etiketter og gjennomgang QR koder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602F980-FEB8-4E65-982D-32DF87BCC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dekker til og med detaljer etter flytting: boksetiketter med jobb, rom, innhold, prioritet, logo og QR kode.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45161956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9515055-4C5D-4BA2-AAD5-0BE5000F7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78532BD-1D61-4F5D-952E-22A048D3F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5F71A73-0312-42FC-992C-3F3F288BE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9088EC9-EDD6-4B5B-90E2-823774A0C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merket boks etiketter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EA2AC4C-7E26-432A-8A11-71FA70954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Etiketter gjør organisasjonen synlig – for kunden, i lagring og under utpakking.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cc2a6b69a14e9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22886" y="1719072"/>
            <a:ext cx="2961468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1CC7F84A-5CBB-4E3C-8C3C-0F3D070AE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Eksempel med firmadetaljer, boksnummer, rom, innhold, prioritet og gjennomgangsseksjon.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453277572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2324C60-8D4A-4537-B209-961806C73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57907AF-4EAE-4AB6-8EEF-ECD06BE3B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4F9AE18-8A72-4461-B3C8-1AD33D59E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5E2DD4B-2FE6-4C9D-ADB3-73A028DE7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Box etiketter som et prosessverktøy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3284C3E-6348-4FC9-B2D0-A1EAB7CFB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Etiketter er ikke bare attraktive - de forhindrer forvekslinger.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433C9A6-B681-4CB4-BCE7-AEEDD5D0B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Hver boks kan tilordnes til en jobb.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Rom, innhold og prioritert hjelp under lasting, transport og utpakking.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iets logo forsterker et profesjonelt inntrykk.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 koder kan lenke til anmeldelser, nettstedet eller mer informasjon.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764C84E-81FC-4CC1-9A24-7F8C6C3E5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 liten etikett kan styrke organisering, merkevare og kundelojalitet samtidig.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92484251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558CF16-0217-45A6-BAB6-DAB142254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7D532BE-63F8-42F6-B107-148376BB3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C857649-D835-42B3-A73F-D3FDCA1EE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48D43D2-81E8-45C3-BEBB-20A380D5C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QR koder for anmeldelser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0430FE6-0ADE-48C4-8437-301F3EB5F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Markedsføring starter automatisk etter at du har flyttet.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0CA33D1-6F29-406F-811E-BE753A841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QR-koden kan koble til Google Reviews, Trustpilot eller din egen vurderingsside.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Kunder blir bedt om å legge igjen en anmeldelse umiddelbart etter et vellykket trekk.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Anmeldelser bygge tillit, synlighet og nytt kundeoppkjøp.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kobler operasjonelle dokumenter med markedsføringsverdi.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A0CE7BF-2CD5-4D72-8AD3-3667F00CE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Hver boks kan bli en rolig merkevareambassadør.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5159180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1D170A1-7787-4273-9F64-3B0471AF9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8F979F4-ECF1-4BCB-8936-D67760378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3025FCE-C28E-4619-9D6A-5D8AE260E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DD437B5-6677-4A30-A0A4-991B8D203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Den sentrale ideen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B80A11C-7D21-455F-8424-E112F4676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Alt som hører hjemme sammen i en bevegelsesoperasjon, bør også fungere sammen i en app.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EF9AFA1-F590-43BF-B3CB-0E8BAC9CC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Kunder, adresser, kontakter og historie er fortsatt tilkoblet.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undersøkelsesdata strømmer direkte inn i lager-, volum- og prisberegninger.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Jobber er knyttet til ansatte, kjøretøy, dokumenter og lagringssteder.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Fullført, fakturering, økonomi og skattesammendrag nærmer prosessen.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6D9F5CC-1ECE-47E4-8C0E-063168E35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 inn én gang.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Bruk overalt.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Dokumenter profesjonelt.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42512294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7FE20AC-7D24-460C-8FFF-5D72667DD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B4D45B8-56F0-497A-A2DB-35134B18E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4A49E38-9583-461A-AD34-C02B5AC35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F4FB126-8D40-447D-BFA5-BE0F50EA2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13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826D8B2-5035-4B69-823F-2C8948461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Lagringsstyring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551E6E5-7F89-412D-AC90-DA9DA4F22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Mange flyttefirmaer lagrer møbler, bokser eller poster. MovePilot Pro kan administrere disse elementene på en strukturert måte også.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420255974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AA02A81-F2EC-4FAA-BCF7-E5D3B60EA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464C361-6F22-4CD7-AE28-FF029569B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90C119C-F1DA-4A38-8442-A127AD842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51C016B-15BD-4104-9379-2FF9F983F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Lagringsoversikt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C15670F-82BA-4F04-A56A-3F66C2E7E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Lagrede elementer forblir knyttet til kunde, volum og plassering.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07B9E0F-7CCB-403D-84CF-CC14AFB00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Aktive og utgitte elementer kan ses separat.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Volum og antall lagrede gjenstander er synlige.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Kunde- og stedsreferanser gjør varene enklere å finne.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Reservasjoner og statuser støtter planlegging.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0793a479a149c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90449E7E-C9BC-4A21-8D47-6AA79477C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84BD57F-6996-4A43-831F-D0C904436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Aktivt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5DB247E-5A76-45E2-AE9C-156B7B8F6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5FAD0DC5-B9B8-4914-97F5-23469373D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3EDF035-F687-4ADB-BFBC-169458E0F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8FC46EA-0AFC-4256-9725-0540B512F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Plassering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473622439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BFA3DA6-719B-463B-8618-3A255938D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EE3CE59-0871-47E6-BE59-A41C6EF52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F6A3EBF-EBD1-432B-B635-7CB305766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06716FC-C0FB-4CB6-8AD5-62C622013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Lagringsplassering – ikke minne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0166836-9CAF-49C3-AA78-BE03BE5A0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Hvert element er strukturert av kunde, element, oppbevaringssted, volum og status.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976063c203492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20E3233D-71E5-4724-AB98-E3ED0FD93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Lagring er ikke bare dokumentert – det blir håndterlig.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306686469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407341A-FDFF-4929-A5A8-922B13F8B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5DDFAB3-8D73-451E-90B2-521DA570B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3269D4A-106D-45BB-8762-0D9934F0C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F24150F-AF0D-40EF-9B05-965E775EC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Hvorfor lagringsstyring er et konkurransefortrinn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9268F99-7AEF-4A8C-85A5-51621964D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Mange små bedrifter mister tid fordi lagringsdata ikke opprettholdes riktig.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3B8915F-642C-49CA-8F5A-34B787ACB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Kundevarer kan bli funnet raskere.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Volumet støtter kapasitetsplanlegging og fakturering.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Lagringsbevegelser blir lettere å spore.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Profesjonelle lagringsoppføringer bygger tillit med kunder og forretningspartnere.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B948B57-036C-46E9-B272-8BDAAE3BC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Etter hvert som lagringen vokser, blir strukturen viktig.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56147573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51B253E-B1E0-4C64-8AB6-5361FC63C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9E4E340-11B7-429E-8D13-0B99E4C88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22C05DB-FE4F-4D95-A095-BCE74229C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78C5421-EEB2-4BF6-BC94-661CFE1F4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14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0657B0A-1ED9-4446-B89B-86B5882FB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Finans og kontantstrøm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8152802-0F9F-41A6-8CC0-3FC2F601C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støtter ikke bare arbeid på stedet, men også synlighet i inntekter, utestående fordringer og utgifter.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677275677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F1B6796-8373-46E6-B7C4-ACEA69C2F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6A478F0-1041-44A0-9038-149E45511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FBBC41D-B004-4601-A554-BCB12E8F9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2E154FB-AC4A-448B-8BBF-91992101A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Finansiell oversikt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95992D3-6A4B-4B26-AF3F-52DAAF6FC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eiere kan se inntekt, utestående fakturaer, utgifter og et estimert overskudd.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24BFAA2-906F-46A8-8CE1-6D7B5E5D1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Betalte inntekter og utestående fakturaer vises separat.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utgifter og kvitteringer kan registreres.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Anslått fortjeneste, innspillsskatt og inntekter vises for den valgte perioden.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eksport støtter videre behandling.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b2b997e20742d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9A383556-986E-4860-8D81-5B01C1B02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112B601-5DFC-4822-85DE-0E89FEE40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Inntekter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602E05B3-3BF0-45C5-9974-451631517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FB5CC40-433D-4623-93A4-92D3ECCF4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utgifter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BAB03E4-853B-4C2D-80B2-94F3AF733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16140403-B4B4-4FA6-811B-7B51BCADD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Eksporter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631414599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79D8DD4-F033-4F88-A7A3-1CC313524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F0CA108-6D38-4C6D-8257-ACE8FBF92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1B8D54B-A5B8-4789-95CD-59804DAD2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F0DC17E-BE9D-40EE-8854-74AE4F8A4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Gjør utestående fakturaer synlig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8AA5C4E-ABCD-4D51-A82D-971B7ADFF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ikserbare kan bare håndteres når de er synlige.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4fa2f72aad41e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3A1FEA90-D4B5-4C20-AC5D-0B2E39CB4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hjelper deg med å holde oversikt over betalinger og utestående beløp.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384863135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9DAB2FD-0FB5-4034-A444-46A7E880D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BC0F56E-2EDA-4E81-AD72-2AEED4B25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0D5C0C8-76B4-4013-9CD1-7C3D2E7C9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C4C9AB7-14C6-4115-B887-61BFDF818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775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Kontantstrøm starter med synlighet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805FB69-B464-49C2-B470-D442D089C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Små flytteselskaper spesielt trenger en enkel daglig oversikt.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2EDBD80-683B-4ED7-8F55-08B340940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Hvilke fakturaer er utestående?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Hvilken inntekt er betalt?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Hvilke utgifter har blitt påløpt?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Hvordan utvikler måneden seg?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Hvilke data må senere sendes til skatterådgiveren eller bokføringsteamet?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131EBDF-FBB6-465F-9052-100CF763F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appen erstatter ikke bokføring – den forbereder informasjonen mer effektivt.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23073149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23C757B-6203-473E-8CA6-AD2A67304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18C945E-C096-411C-B92C-FE4587375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5BC7206-811E-4529-8E80-2694A038D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4413188-7EFF-4444-9D92-AE7646788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15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E9A5A24-80FE-42F6-96F4-EA88A89AD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Skattesammendrag og eksport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731ED04-342A-4B18-A2B4-0CA93213A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Skattemessig syn forbereder VAT, innspillsavgift, skattebetaling og eksport – uten å erstatte profesjonell skatterådgivning.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49805342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FE9D5F8-7947-44FD-8A8B-F168E299B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D1EC137-0918-41AB-9404-9E2D4FDAD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EB8DE6C-62ED-47F8-83CF-82CB23F48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91CD650-7D42-41E6-88D9-55B695052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Skattesammendrag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4D1405A-AC63-46EC-B1DB-C3D3F2107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viser netto, brutto, VAT, innleggsskatt og skatt som skal betales.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22396B1-FCEA-4F88-8D1D-628BAC6EB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perioder kan ses månedlig eller kvartalsvis.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VAT og innleggsskatten er konsolidert tydelig.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eksport støtter forberedelse til bokføring og skatterådgivere.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DATEV forberedelser kan konfigureres i bedriftsinnstillinger.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0cb16722d44d3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9B2F1D07-9444-4701-9182-56F9DB01C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00442F0-A081-4291-BF89-026DF860B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netto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719A449-79BA-4078-A4DA-96010AB73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568BEA3-B169-4328-936E-7EE4ABA27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A3BD005A-4B7C-4D23-A6FE-3F99DD777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746D233-4AF8-4AD6-9BEC-37C5D0007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DATEV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7879153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966B2B2-4DF6-4D76-9D40-1F26CEF48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360BD5B-1394-4AD9-966E-2756A0590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7B1F2F7-FB89-4118-A8F6-9B3AE6663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BC2CB75-5A8C-4D1E-9081-8F8FB8315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541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Hvem er appen som er laget for?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56A4844-EB1A-4DE0-8533-E5E0871B8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ble bygget for virkelige virksomheter i bevegelse – ikke abstrakte kontorprosesser.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253CF5C-F2F2-429B-9097-E4E07AD2F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ømle innehavere og små lag som ønsker en mer profesjonell tilstedeværelse.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Øke flytteselskaper med flere jobber, kjøretøy og ansatte.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Bedrifter som ønsker å digitalisere undersøkelser, tilbud og dokumentasjon.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 er forretninger som ønsker struktur på tvers av kunder, lagring, flåte, økonomi og poster.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2C6211E-AE11-4F21-98C0-FF81CD2BC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er spesielt kraftig uansett hvor kontoradministrasjon og operasjonell planlegging må jobbe hånd i hånd.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13277421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6EA14FD-2D2A-47DF-8224-186E0977A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972A81F-2BEA-4290-996D-0D9AF99AA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2E0E3A8-CE32-4894-84AC-1468BF5E3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02FCBF0-7FF7-445A-81A0-D1512CB82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En viktig forskjell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46DC35B-5978-4D94-A698-10D7DC187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erstatter ikke profesjonell skatterådgivning eller direkte ELSTER innlevering.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D34E8A2-1774-4FCD-B99E-A425EE302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appen forbereder totaler og data.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Hvert selskap er fortsatt ansvarlig for å sjekke obligatorisk skatteinformasjon.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DATEV og CSV eksport er beregnet for videre behandling.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Denne klare forskjellen bygger tillit og unngår falske forventninger.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1C3AEF1-9E7A-4785-A3F1-1EFE03080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Praktisk oversikt – ikke skatterådgivning.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66974165"/>
      </p:ext>
    </p:extLst>
  </p:cSld>
</p:sld>
</file>

<file path=ppt/slides/slide7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26900AA-6DB7-4EFA-9CCE-CA1A96F17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0A5A0FC-A39A-4E77-9B3E-AAA16EE22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689125D-BAA9-4857-8DB9-517CF1FB0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854A13E-F7C2-411A-990F-B109AE116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skattedata fra ekte jobber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46FFE7E-B003-4054-ABC2-364AB6169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Sammendraget er basert på jobber, betalinger og utgifter innen den valgte perioden.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e2e275ee774e6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3730803-5D01-447E-9E80-5010F01EE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ioret arbeid blir en forberedt analyse.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505185866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3A5194B-8571-45C5-9DC1-CC799DF7B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495A4F6-CA1C-4A32-B867-483974C64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CA7E907-513D-42E1-A85D-81AABA9E9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AC71024-7F8A-48CD-A014-7956BFEE8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16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1E6824F-3E13-415D-8098-5902D89A9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Company, branding og tilpasning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2299714-340F-4C1E-AC36-011CD60A7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ett selskap skal kunne tilpasse MovePilot Pro seg til sitt eget merke.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22222902"/>
      </p:ext>
    </p:extLst>
  </p:cSld>
</p:sld>
</file>

<file path=ppt/slides/slide7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4B49690-1621-4478-9BDA-C4A20A691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E1044F5-15FB-4C99-8784-444E50ACF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7CB508C-1E7F-4787-8B6B-20AEB2950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32BA0A3-1483-4102-B3E0-A04D21403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innstillinger i selskapet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2A550FB-6A29-4AC5-9A04-E8765A9B1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Logo, farger, priser, dokumenter og firmadetaljer administreres sentralt.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ECA3A2E-5C67-47E7-AD2A-DDD9DDBC5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Dine egne firmadetaljer gir grunnlag for dokumenter.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Logo og farger støtter bedriftens design.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Prisgrunnlag og dokumenter kan konfigureres.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 oppsettassistent hjelper deg med å komme i gang.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2c50a7347d4a7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63208CD5-6F35-49BA-9017-6D748020F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C420820-D221-431D-820A-9096D5849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Logo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B925B9A-2E25-4F60-B056-17451A913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559C37C-0F41-4D74-9381-0EF119901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Farger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40972D4-7348-4AAC-88AB-1E7BB60E8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13F64D51-B1A9-4487-9F7F-2E5CB8614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Dokumenter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9455248"/>
      </p:ext>
    </p:extLst>
  </p:cSld>
</p:sld>
</file>

<file path=ppt/slides/slide7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6758076-D332-467B-805F-F743ED25C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B909FD9-6F01-454D-B090-682C2D20D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D0C7442-4B1A-4C4A-89DA-E7F995821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86BDE83-82FE-4210-A435-B8090112D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Profesjonelle dokumenter i ditt eget design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E25FF2E-A359-4BDE-9802-7DDAD636C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Programvare bør styrke merkevaren din – ikke skjul det.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989395F-894A-4D9C-89C5-BEA2FCF65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kan opprettes med din logo og firmadetaljer.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Farger og dokumenter støtter en konsekvent tilstedeværelse av merkevare.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Kunder får flere profesjonelle tilbud, kontrakter og fakturaer.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Box etiketter og QR koder kan også bli en del av din merkevare identitet.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75E554C-59ED-4C89-954F-A06B71DE8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blir et verktøy innenfor din egen bedriftsdesign.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39583027"/>
      </p:ext>
    </p:extLst>
  </p:cSld>
</p:sld>
</file>

<file path=ppt/slides/slide7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71D9AFD-17EB-488C-B7F5-4784E0022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00B8483-54E5-4331-932C-AD3720871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DFD5ADD-D8FC-4148-84A4-58FE87916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D64F5B3-2C7B-4713-BB45-2588E402F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Databeskyttelse og kontroll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E345B9D-367B-4B67-9E49-1C3708B03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profesjonell virksomhet trenger kontroll over sine data og tjenester.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D90D1C5-F8DB-413C-87A8-8639E88B5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 er organisert på enheten og kan sikkerhetskopieres.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AI-funksjoner kan eventuelt brukes med dine egne API nøkler.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Bedrifter bestemmer hvilke eksterne tjenester de bruker.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Appen er designet for praktisk bruk og unngår unødvendig kompleksitet.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8FE4FA5-0CA8-4E89-9DA6-CD8F6912C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Kontroll er et salgsargument – spesielt når du håndterer kundedata.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49110329"/>
      </p:ext>
    </p:extLst>
  </p:cSld>
</p:sld>
</file>

<file path=ppt/slides/slide7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2AE2F01-2B2F-4334-822F-850A4D819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BFCFF23-A6C7-427F-96A0-771BE5749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A97CE32-8810-4C35-ABF4-1E3FD9444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9B2E2C4-0605-4F01-98AA-BB93D3882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17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875CBE2-0941-44E0-A917-449055CD5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AI og moderne teknologi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7BF0B2E-A148-4AF2-B632-D52ECA5F4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kombinerer tradisjonell forretningsprogramvare med moderne opptak, fotoanalyse og valgfri AI-støtte.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608978551"/>
      </p:ext>
    </p:extLst>
  </p:cSld>
</p:sld>
</file>

<file path=ppt/slides/slide7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FF34D26-7331-4DA0-B704-F7EA6A786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8EB51B0-D4BA-485D-B1A8-1517AB384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FCC121A-641E-4152-894A-E12958164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3663DE8-E392-43EB-9AA4-D780D07BA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AI hvor det tilfører verdi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06E412B-C01C-4559-BE79-31F41F6B4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AI bør redusere arbeidet - ikke tjene som dekorasjon.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C5D713F-9E76-481D-B3E4-A67DFAB8E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yngende bilder kan analyseres og integreres i arbeidsflyten.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OpenAI eller Google Gemini kan eventuelt brukes med din egen API nøkkel.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Bedrifter beholder kontrollen over tjenestene de bruker.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AI støtter undersøkelser, inventar og dokumentasjon; det erstatter ikke profesjonell gjennomgang.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E4E78FB-3C33-4413-87D0-948BD5AA8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Ikke AI som buzzword.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AI som praktisk støtte.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43989912"/>
      </p:ext>
    </p:extLst>
  </p:cSld>
</p:sld>
</file>

<file path=ppt/slides/slide7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515072A-FC2C-44DA-98A0-CE0F2E763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2E81F99-06C8-4245-B6BC-B20D7C7C2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192969B-5A1F-43B2-AFB1-F291A7999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0FA880E-D41D-4261-82C7-B351065A6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LiDAR, RoomPlan og AI samarbeider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226866B-4DEE-4257-9B59-9F081C398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Den største verdien oppstår når fangst, inventar og kostnader er tilkoblet.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FB9D70E-DC7A-4389-8365-369B4E0CE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RoomPlan registrerer rom rom rom rom.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iteller i detaljer og uvanlige elementer.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inventar og volum feed inn i planlegging og prising.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Jobben er fortsatt digitalt sporbar fra begynnelse til slutt.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31873120074b5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CEA7DD4-3EE1-4FE5-A466-0CFF14F93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E2C9E74-59DE-4834-81AE-896019E4F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LiDAR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6A29A106-943F-40C2-B330-AB0218E06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4F295CFB-1377-4549-B2DA-A05A52516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3D0D5BC-F59A-4B1C-AD2A-50BE2EDB4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D24D4FC-5288-4DC4-B640-1B284087A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yngende inventar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89260365"/>
      </p:ext>
    </p:extLst>
  </p:cSld>
</p:sld>
</file>

<file path=ppt/slides/slide7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107FAD5-DB61-433A-8CC1-5D5E1298A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3D94A5D-447F-4A2C-859A-1B7A46069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0B395F8-EB43-4ABE-8A31-24310DF76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DA544DD-E7CE-457F-88B3-10C42F816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Teknologi som betjener virksomheten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99EECC8-609C-47E6-A032-C914BD10A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bruker moderne funksjoner uten overveldende brukere med teknologi.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EC0C81B-8CF0-42CC-AC8D-F6F876CCA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Ansatte ser ikke "teknologi" - de opplever en bedre arbeidsflyt.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3D-skanninger, bilder, inventar, priser og dokumenter holder seg innenfor en prosess.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Resultatet er mindre omarbeiding og større planlegging tillit.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Dette er digitalisering som virkelig brukes i det daglige arbeidet.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AE8B542-0656-4ADB-AE86-BF06006F3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God programvare føles ikke komplisert.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Det gjør komplisert arbeid enklere.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885019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8C0CF42-43BF-4404-8A38-BF68BBB09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4716639-6AFE-434B-A9E1-7209995FA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474BBFD-EA75-4C0E-9687-20C6BCB69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5181A31-DE47-44E6-8DAF-C207B9E4E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prøv det gratis i 3 dager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75AB4A1-6601-4F30-BA21-85384C845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Nye brukere kan teste appen i den daglige driften før de tar en beslutning.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1325D6F-A431-45A7-BB5F-9003B763E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Rettssaken er kort nok til en rask beslutning, men lenge nok til å gi et realistisk inntrykk.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På bare noen få dager kan et selskap legge til kunder, gjennomgå priser, lage jobber og teste dokumenter.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Verdien kommer ikke fra å lese om det, men fra å prøve det i din egen arbeidsflyt.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a5218bc312466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F0920654-508E-4E12-8313-B9266A791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7E8B2F2-C022-4A6D-8861-7C984DFF8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Ingen teori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E8A1107-1606-43C9-AC98-55C4F9FBF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B82B3B1D-5265-4548-BEF1-87FE68A9A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 virkelig arbeidsflyt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7CA078B-769B-4C51-B865-4770AB5C6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F0048791-1313-4201-81F9-D144E9A82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prøv det nå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20576649"/>
      </p:ext>
    </p:extLst>
  </p:cSld>
</p:sld>
</file>

<file path=ppt/slides/slide8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8EE255A-2248-45FA-9859-1D45AD46C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B345A0F-5B62-4CF7-B9E1-A965FBB75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6B94851-333D-430A-8DC5-C970E34FF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880CE98-3683-4E47-8A5D-0FF5B4929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Praktisk eksempel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470D227-1F9C-41D5-9D0F-408467FEE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En arbeidsdag med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D71A83E-A3CD-4785-AF11-51151A13C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Følgende lysbilder presenterer ikke prosessen som en liste over funksjoner, men som en realistisk arbeidsflyt.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10526273"/>
      </p:ext>
    </p:extLst>
  </p:cSld>
</p:sld>
</file>

<file path=ppt/slides/slide8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7D22CE0-4F6A-402D-8359-B53BE003F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C3D6315-70BE-44FC-A1DD-F51FFC2CD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ED814E2-A3B8-4337-8F76-BF90E0B4E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EAE5781-12F8-45BC-8371-EEFFA02B3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Fra første kontakt til bekreftet jobb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73D6E0E-107D-4208-B3C8-9088D3428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kundesamtaler – MovePilot Pro guider jobben fremover trinn for steg.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08B3EC93-1A2E-44EE-BC23-5A2D08A68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2D24AE7-90EC-4028-90B0-1B9AC1973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Kall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B621F82A-5A9D-4D63-92B2-7F12D57CA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AD0A1C8C-7400-49FF-89B6-76AF01EA8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EF144237-142E-4164-8C46-668B7CC23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Skap kunde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C57C54D1-2DBC-4DC5-89F9-2EEE5A3C4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657EC896-ABCF-4400-851C-01C4007DF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91FF25A-4883-49A9-8960-27952EC6A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 inn adresse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83B1AE06-3375-4A29-B888-4F3272EE5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451217C9-4C93-4CD3-BD9A-B4F7CC1E7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BC697794-55FD-40E2-B856-4D9BB2C25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ett avtale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4DBE0911-DF64-4024-A0D8-FACA384F0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76EDF12F-50DC-4474-8C2D-823239322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0FD79E17-C138-411F-A9EE-01DAE9C3E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Undersøkelse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095F67EF-00F7-42DE-B934-206D2C1B3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16D230EB-6819-47CB-B98C-79597943C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bilder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180C7FE1-56C5-432B-ADC7-BB51181B9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45C17824-1F05-44B8-9135-B1DD0CD3E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34B85FDA-AADA-41FF-A37A-0B56A5346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F3B4C63F-4F21-434D-A29D-8F56CAA0A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4C6FB8E9-E22C-4FD2-B4DE-F48338564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D1DC990B-4DB7-4C8B-926D-3A949E5BC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yngende inventar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7AC27663-33D2-42FD-B703-D0C5C0DCF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D40B54B8-FC8B-450C-ACBF-29183600D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DFFA0232-866B-4A35-99CA-8D0334763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Volumet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8F1B8BB5-8E9E-4553-8D61-9E5912078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556671A6-E746-4483-A79E-8D869D75E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D53C5E0D-B58E-4B06-988C-0CF7BC513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Pris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98F2810A-8B6C-4AB7-AF6B-6217B40A2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54DAC2D2-98DA-477B-A0E3-77127E76B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its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07447185-E459-4DAD-9071-369FFABC9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ACB9A20C-43CE-422E-9E86-26A01F527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81BBE328-81BF-4661-97F2-6242BCF40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kontrakt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E78EDE19-95E5-4231-8E7A-E2A10EBA4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F6AFEA1C-39DA-43B8-A7EA-CB0A2A452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A3EF6923-AAE4-4451-B548-B26E4C08D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Signatur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672DAB96-E6CF-4793-89BB-519607323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24682AFE-BD97-4A68-AE98-F43875320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95EBEE53-F9A2-4CAD-A889-126862227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Planlegging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5EA567DA-A3BD-4A05-9561-CB535127F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F7DB1256-D1B4-427A-8282-3A39F275F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C0E3B7B9-5974-4256-AE92-178A4E285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Jobbpapir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49397541"/>
      </p:ext>
    </p:extLst>
  </p:cSld>
</p:sld>
</file>

<file path=ppt/slides/slide8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F4A0B9F-AD82-4FCA-A3E6-AAFD4CBA8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5E51B97-744E-4E58-9E8A-551D494DC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35AEC34-053B-47E9-9B10-13897938D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A4C8364-9BFD-4C42-898D-57C09165D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Fra flyttedag til kundeanmeldelse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401BDFA-3252-4BBE-8490-E7CCC030A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Prosessen avsluttes ikke etter ferdigstillelse - den fortsetter til betaling, analyse og kundelojalitet.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49F542BF-04C6-40B6-A942-FE270854C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C847CF8-FA7B-4C62-84A5-2E050053D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Sjekk teamet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9E507EBD-1BB5-4297-98DB-1AE110D4A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0E382B69-C8EA-45C2-8D30-69FC7B625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542AE5F5-96D5-42FA-8763-76F2FD236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Sjekk kjøretøy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CBF08B74-D249-405E-89CE-DFB7930A7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C43D50AE-8FC2-4745-947E-7489D642C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F56899B3-6DC7-439E-86D6-030A7A6CD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Spor inspeksjoner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E6CEFEFC-6FC1-41BD-86D0-0432216A9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E2E74954-F5A0-4031-B2D2-149E2394F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9096505D-D6E2-48F4-8FA3-E4BD8683C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Åpne ledige stillinger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6EB57BA1-6408-4917-A05C-C08F9CFDA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6CE5C303-B76D-475E-8349-174B90155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0BF9EEEF-9685-4FA3-9A2E-466968CE3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Navigasjon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43287371-BA81-458F-BA99-2A3705FB0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55F5DCB0-DB88-45EF-98D4-794BDC01C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Sjekkliste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13CB8604-7BD8-4044-B560-5444D13A6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1400E269-E747-44FB-8E06-EF14292B4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0E3B3C09-28ED-4BC7-8837-8AA1385DE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 Beveg deg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8EDC9177-82C1-433F-BE1C-77ADB4BB0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5C9A088E-8E98-4098-88D4-5A210DF17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E1B4FAEA-6447-478B-90E0-4E3CDB04D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Oppbevaring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582D2758-C951-42A2-B674-EFE96D1D7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63D6CA6E-E953-4D96-812B-4848A7FE3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1D0FECAF-3D4C-444F-BDAC-50F25BD2C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Faktura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A667662A-C430-482E-A691-C61147159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E6084B1B-8F20-4112-A8FA-B4BB9638A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5F744F97-2AEC-4DC9-9E62-3DED2A84F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Betaling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6EC2435E-EC36-48FB-80F9-CE17CD9EB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325FECAF-32FE-42F5-ADA9-4A979B21C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Finans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8D26C971-F468-4785-A890-69235D590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1370A3D1-9A57-4645-AC51-FD142B318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2338CCB4-9DDA-467E-AA7B-0B83A992B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Skatter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68619B68-2E77-4311-9E80-0F5EEC79C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FF3AAF15-67FA-44B0-BAD8-9AE19D71D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5C633A92-474B-4B68-AE71-7996BB14E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CSV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F6F19782-E166-4108-845C-FF6A3E5FE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EB538E5F-7587-4BFA-ACAF-A1C40ED17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2AB5A8DB-BED7-410E-8FC7-9782CEF23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Gjennomgang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0D5DCA45-3958-4A2E-AB56-33BCD5EF6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BF11CD5F-F64E-403E-B8AC-25092CF50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8C7D5D1D-AE3C-4D18-8BFA-52A5650A5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Historie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7227583"/>
      </p:ext>
    </p:extLst>
  </p:cSld>
</p:sld>
</file>

<file path=ppt/slides/slide8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8DFDA72-7034-4E33-9EF7-02D5C7B0C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86B7430-6B21-4755-B259-EC7AD5138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52A260A-7CA8-4DB8-AAA9-3C986B3F7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3190B28-DAC2-4F2E-B521-FCBC3D067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9631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Hvorfor denne arbeidsflyten selger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CBD6B2A-201A-4C6C-A3CF-95BF35873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Administrerende direktører kjøper ikke en funksjonsliste. De kjøper mindre kaos.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8F5FE23-0B8E-4275-9C9D-E22CDFC6C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Den komplette jobben er fortsatt dokumentert som en tilkoblet rekord.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medarbeidere får klar informasjon.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kjøretøy, ansatte og lagring blir enklere å planlegge.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Dokumenter blir opprettet mer profesjonelt og raskt.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 svindel og skattemessige summer utarbeides mer effektivt automatisk.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F903118-8C40-42EE-923F-CD92A9BE1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selger mer enn funksjoner.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Den selger kontroll over daglige operasjoner.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24667531"/>
      </p:ext>
    </p:extLst>
  </p:cSld>
</p:sld>
</file>

<file path=ppt/slides/slide8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A4DBEAB-D4A5-44E6-8C19-E6F9238D5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287B77B-6A72-4231-BE41-E44A9AD7C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2A6EB7A-68A7-4FA6-A609-30E7DCAB0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15B51BD-C7EC-4E8C-BAA4-7E5E000B5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18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99F8133-ADFE-4F14-8765-0745DA6AE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Hva skiller MovePilot Pro fra hverandre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40D149F-A7CE-4467-8441-150878F2C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Sammenligningen trenger ikke å være aggressiv. Det som betyr noe er at MovePilot Pro kobler funksjoner som ofte er adskilt andre steder.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05077880"/>
      </p:ext>
    </p:extLst>
  </p:cSld>
</p:sld>
</file>

<file path=ppt/slides/slide8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D7D6BE6-BCD1-4073-A2DC-06119D89B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146C230-7C0A-4025-A62D-4A2EA5C8A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39F84A7-3010-477F-B0FF-93A31110F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F731832-3664-4916-B71E-29BB251E4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82296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Funksjonssammenligning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6E10936-4733-40AE-97AA-D02732998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En saklig sammenligning uten overdrivelse.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19BEA6A-85C3-4405-B893-C0B56E703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148840"/>
            <a:ext cx="42062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kjennetegn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C4C9C33-1A7F-4365-9A45-0F04CC9AD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148840"/>
            <a:ext cx="23774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</a:t>
            </a:r>
            <a:endParaRPr sz="10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FEA898EC-605C-4C8F-9FAE-7C61FAE37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148840"/>
            <a:ext cx="32004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Mange generelle løsninger</a:t>
            </a:r>
            <a:endParaRPr sz="10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91B08D4C-19C7-4B9C-AE3D-5744E4B4D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3230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03EE08C1-6D32-4CB1-BA25-CFA9A9388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48716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Målstykket for flytteselskaper</a:t>
            </a:r>
            <a:endParaRPr sz="85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8AD06AF3-1633-4CF4-9555-E0DAB1DB0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48716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integrert</a:t>
            </a:r>
            <a:endParaRPr sz="8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C09A3C1D-1767-4DD2-9EB3-C66BDFBC5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48716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Ofte generisk</a:t>
            </a:r>
            <a:endParaRPr sz="8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AE2FF29F-0116-4C02-A585-D0E2209CC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1576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368FFD49-2E7A-4C50-BC8C-1F382A326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77063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Kunder + jobber + dokumenter</a:t>
            </a:r>
            <a:endParaRPr sz="85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247782EA-F5A7-4B2E-AD1C-D9F0E4BCA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77063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integrert</a:t>
            </a:r>
            <a:endParaRPr sz="8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0C35C84B-385A-497C-B68D-7D8E8E588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77063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t separat ofte separat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A53049CE-23DD-45CD-A01E-E5D5C51E1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9923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0179AAB3-C815-4198-8CE6-8F672DC3E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05409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RoomPlan / 3D romskanning</a:t>
            </a:r>
            <a:endParaRPr sz="8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E21778A0-15A3-411A-8298-AC16EFF86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05409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</a:t>
            </a:r>
            <a:endParaRPr sz="85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B495A020-3D6D-4B12-BAA2-05796B764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05409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Sjelden</a:t>
            </a:r>
            <a:endParaRPr sz="85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64DC3382-950E-4E8E-A9F7-1A9134DB3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28269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8F173B87-F72A-4BC1-AA27-34C1350DD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33756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LiDAR-assistert fangst</a:t>
            </a:r>
            <a:endParaRPr sz="85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0129F1B7-847B-4A09-A98F-5EAEE5526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33756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</a:t>
            </a:r>
            <a:endParaRPr sz="85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FDDCD465-338C-4093-914F-91D38CD32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33756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Sjelden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A3E01362-4849-4E30-858D-5A419AB66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56616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B2592238-BBF8-44A9-876D-134A0DC37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62102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Møbelliste / inventar</a:t>
            </a:r>
            <a:endParaRPr sz="850"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F2E1F9AF-94A5-4C87-8679-B57940105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62102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</a:t>
            </a:r>
            <a:endParaRPr sz="850"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0C79E75C-ED68-49D2-8DE2-2007BA0FB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62102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Delvis</a:t>
            </a:r>
            <a:endParaRPr sz="850"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0428E2C5-4188-4585-B232-1207C4C0A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84962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9D9AC0A1-78D6-4206-9605-8F78426DC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90448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Automatiske volumberegninger</a:t>
            </a:r>
            <a:endParaRPr sz="85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55A4D0C4-88BE-48E9-9830-E02A8D5BC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90448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</a:t>
            </a:r>
            <a:endParaRPr sz="85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AC1C1222-BB21-44DE-AE60-79242949D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90448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Delvis manuell</a:t>
            </a:r>
            <a:endParaRPr sz="85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F73CA5BD-A36B-4AC8-AB28-266B0DA52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3308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65017BDD-81E2-4F09-8E97-605218E66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18795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tilpassede prisprofiler</a:t>
            </a:r>
            <a:endParaRPr sz="85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84411DB1-7D40-4C08-A6A9-3258A9846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18795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</a:t>
            </a:r>
            <a:endParaRPr sz="85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8450ADF2-4CF7-4924-BE6F-16F2AB7DD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8795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Varierer</a:t>
            </a:r>
            <a:endParaRPr sz="850"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67F2164D-0FB3-474A-A509-9EDC658B9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1655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2E2D8517-8097-4153-82F7-D1E0594CE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47141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Fleksible kontraktsklausuler</a:t>
            </a:r>
            <a:endParaRPr sz="850"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4BDCAB3C-15CA-481D-8AC3-4286B5A6D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47141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</a:t>
            </a:r>
            <a:endParaRPr sz="850"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16582F97-422D-46BA-8B68-235A22080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47141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Varierer</a:t>
            </a:r>
            <a:endParaRPr sz="850"/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C2CDEBB2-D025-4242-93CB-C5800AF73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0001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B00E18DA-F1D8-4636-97DE-63F49FCE5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5488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asterisk / fotnotefunksjon</a:t>
            </a:r>
            <a:endParaRPr sz="850"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BB60C3C1-EB8C-4D6B-946E-AD643A55D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75488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</a:t>
            </a:r>
            <a:endParaRPr sz="85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F2069CF8-53AB-41F8-9D0F-0072A010C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75488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Sjelden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81EEA787-EEDD-46E8-85E6-94D21C4A7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8348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FCFF923D-8EAE-4ACB-AF2D-89A4F9A61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03834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Ansattes planlegging</a:t>
            </a:r>
            <a:endParaRPr sz="85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B4877F3F-5D89-48C5-8A27-3DAD39BEF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03834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</a:t>
            </a:r>
            <a:endParaRPr sz="850"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75EFC6D0-C980-4458-9949-AFAE035DF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03834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Delvis</a:t>
            </a:r>
            <a:endParaRPr sz="850"/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526372CA-AE00-430D-909C-875078600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26694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B9331195-405B-41BD-A3AC-5AEA2BC60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32180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fleet inkl. tilgjengelighet</a:t>
            </a:r>
            <a:endParaRPr sz="850"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EC293AA7-A5B6-4642-954D-802E7FA7D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32180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</a:t>
            </a:r>
            <a:endParaRPr sz="85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7B3CCB8F-34D4-455B-B39E-AC22C73B8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32180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Delvis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9F05F72F-0949-4525-8F8D-DAC7344BB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55040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6B4680D3-1A4E-42A0-B71B-8E05F325C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60527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Spor inspeksjon utløp</a:t>
            </a:r>
            <a:endParaRPr sz="85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56BD3F18-53A7-4644-9B65-C6563908B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60527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</a:t>
            </a:r>
            <a:endParaRPr sz="85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8742B09F-0475-4119-B387-CFE47E098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60527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Sjelden</a:t>
            </a:r>
            <a:endParaRPr sz="850"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1478A0DF-04BA-4012-B65F-3C25A0E7A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83387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C7B09F7F-677E-4826-8960-04AA3F16A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88873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 ansattes jobbark</a:t>
            </a:r>
            <a:endParaRPr sz="850"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C9A6BE77-B87E-4749-8D9B-33720030B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88873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Ja,</a:t>
            </a:r>
            <a:endParaRPr sz="850"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54D8A0F7-F734-402D-83E6-2CFB1FDC4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88873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Delvis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44421901"/>
      </p:ext>
    </p:extLst>
  </p:cSld>
</p:sld>
</file>

<file path=ppt/slides/slide8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5A8E4CF-C54C-4FF9-8A9D-411DAF959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24208B4-7C72-46BC-8981-2471A3F31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659C50E-F9FF-4029-BBC3-AA734D9CD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4C90B21-C480-4682-BCD4-55921AB8E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798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Den sterkeste argumentasjonen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30EE789-7FFC-43C2-B12C-E3378B8AB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skiller seg ut ikke på grunn av individuelle moduler, men fordi de er tilkoblet.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8119C53-EB7D-4E9E-9A7F-948FAEF45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Mange programmer kan administrere kunder.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Mange programmer kan opprette fakturaer.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Noen løsninger støtter arbeidsstyrkeplanlegging.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Få kobler 3D romskanninger, inventar, priser, kontrakter, flåte, ansatte, lagring, økonomi, skatter og markedsføring i en mobil arbeidsflyt.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0C44ECC-AB3E-48EA-8178-6A0CE017F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Styrken ligger i systemet.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Ikke i en eneste funksjon.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96326064"/>
      </p:ext>
    </p:extLst>
  </p:cSld>
</p:sld>
</file>

<file path=ppt/slides/slide87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2FC23B4-A29B-4BB6-A211-A96F789E8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D184278-1C80-4F0D-B613-766394339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DD213C5-6CD2-4CA3-835F-098AF72EF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A0FD30D-26BE-4934-8C1E-D6FBAD932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100445D-D006-4B5E-8E14-340F08CF7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MovePilot Pro er ikke en app for ett trinn i arbeidet. Plattform for hele flyttejobben.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F82FBEF-882C-46D4-9EDC-009DCB9DF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Denne posisjoneringen bør brukes konsekvent i salg, på nettstedet, i App Store og i presentasjoner.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746253954"/>
      </p:ext>
    </p:extLst>
  </p:cSld>
</p:sld>
</file>

<file path=ppt/slides/slide8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435BBCB-03B3-4B4F-9933-FC744A37F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D8285B4-970A-4F9D-B007-25E31854F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7AF4AB0-F865-4BF8-803D-AC7A77DF0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96A41C7-1E49-4014-94A1-116671CB8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19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9A7B228-6C0D-4402-81DE-C74CB6FFC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Salg og posisjonering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0505FD9-E3CE-49F5-ABA3-07BBB2D4C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Presentasjonen bør gjøre mer enn å informere – det bør oppmuntre flytteselskaper til å prøve appen.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62711574"/>
      </p:ext>
    </p:extLst>
  </p:cSld>
</p:sld>
</file>

<file path=ppt/slides/slide8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AB57D65-13FA-4908-A33A-E9D3F02D2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8998A4A-45D9-4534-8270-F6AE19244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F709479-283A-4BA1-AF63-A5133C89F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CDF7219-E904-4918-8814-F84563773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Kjernemarkedsbudskapet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F803147-FE52-42C5-A8DA-C397DABEC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Kort, klar og repeterbar.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7F34F02-4083-44D3-9C73-0B2154E66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er alt-i-ett-appen for flytteselskaper.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Undersøkelse, 3D-romsskanning, inventar, tilbud, kontrakt, faktura, daglig planlegging, flåte, ansatte, lagring og skattesammendrag i én løsning.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utviklet fra virkelig verden bevegelig bransjeerfaring.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prøv det gratis i 3 dager i App Store.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6869BF1-F576-4BAB-BEC3-E70651AD6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God beskjed må forstås av en eier om 10 sekunder.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2911427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458CF08-A986-45A2-B03C-206BB0696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A20519A-D736-4719-B159-5E3EA9D70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EB7FD1A-8CEC-4DF1-BF36-863CA155F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E3A73E0-55A3-4A0C-A404-4729E8E93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Kapittel 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5995EA8-497E-4540-8E8A-A2A22257C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 virksomhet på et øyeblikk - når som helst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1F1D556-6D67-41E9-8125-15B5E7375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Startskjermen viser hva som betyr noe akkurat nå: jobber, sitater, betalinger, avtaler, inntekter og utestående oppgaver.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124865415"/>
      </p:ext>
    </p:extLst>
  </p:cSld>
</p:sld>
</file>

<file path=ppt/slides/slide9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9021DFE-5A84-4353-8874-B255DC374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53FAEE8-082F-40DC-B034-06043F2B5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A73F734-F98A-460F-BCC5-613E3B7E9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C2F67B5-F8CA-4DFF-80C0-108538B10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Den ideelle salgstilnærmingen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218C536-4A48-4913-9484-5FA58F7CC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Moving selskapets eiere er mer sannsynlig å kjøpe etter en demo enn etter å ha lest kampanjekopi.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22829FF-41B8-48F0-B4ED-FF7DC66AD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Vis en kort demo-video.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yts RoomPlan scan umiddelbart.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å vise deretter priser, sitat, kontrakt og jobbark.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Avslutt med økonomi, skatter, flåte og lagring.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Alltid nær: "Prøv appen gratis i 3 dager i din egen virksomhet."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EF98EE0-EAF0-4652-B90E-ED6797DE6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Ikke bare send en link.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Vis arbeidsflyten.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utfordre en rettssak.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28640336"/>
      </p:ext>
    </p:extLst>
  </p:cSld>
</p:sld>
</file>

<file path=ppt/slides/slide9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F22AC7C-155F-46E7-88B5-9B8D3B0CD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3FE1D48-F3F7-4D43-8FD8-F82B260F4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92BBF5B-ECC5-4DA4-BC54-D253A46FA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B8F723E-FE09-4256-AAD1-1DE79CE0C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Hvordan denne presentasjonen kan brukes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7DA950C-6103-4D6E-BDB2-09E4CEF76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Denne filen er et salgsverktøy - ikke et internt notat.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0CBF3DD-4DB1-4E97-83D1-968FD2882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e-postvedlegg for flytteselskaper.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 last ned på nettsiden.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Grunnlaget for online demoer.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presentasjon for partnere, flytteselskaper og franchisediskusjoner.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utgangspunkt for fremtidige kortversjoner og produktbrosjyrer.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983880C-C5DC-4A28-9C1B-AA2B948D4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 sterk presentasjon forklarer appen før kunden installerer den.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79055417"/>
      </p:ext>
    </p:extLst>
  </p:cSld>
</p:sld>
</file>

<file path=ppt/slides/slide9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038D4CD-93D1-4577-B9C8-A75333515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2B7A8DF-9187-4C5F-940D-AB5EAD7DE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79C961D-B2AB-41F7-A2C7-CDBCBD0B3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F2B546B-3E9A-4EA1-9C0F-FFC691C01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7A473DA-9FB5-4A76-BD67-7A86E5EB5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Økke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C513477-BD4C-45FC-A131-A9E6A7D53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Større synlighet. Mindre papirarbeid. Mer profesjonelle arbeidsflyter.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71399215"/>
      </p:ext>
    </p:extLst>
  </p:cSld>
</p:sld>
</file>

<file path=ppt/slides/slide93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0271E99-989E-485F-9D43-713BFEE2B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75CABE8-A30F-4AB7-9DE5-305DA8CF1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AF3F8C9-4F49-4608-8C46-7D1E7C96C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2A96F7B-4F14-40E0-99ED-04AEC0ABB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506CD11-FF7F-4E79-A1C2-669853445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Fremtiden for moderne flytteselskaper begynner ikke med mer papirarbeid, men med bedre prosesser.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065F569-00C8-4C6C-82E9-072451E6F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kobler disse prosessene i én enkelt app – fra den første kundekontakten til anmeldelsen etter at flyttingen er.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004253024"/>
      </p:ext>
    </p:extLst>
  </p:cSld>
</p:sld>
</file>

<file path=ppt/slides/slide9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E753EAC-6405-40AB-A502-6FCC0035F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987638E-2458-48D0-A483-11D2F3992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337EA0C-8523-4EB6-B139-5C48E53E7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A8A9A48-8545-4B1C-BB09-4D5107EB3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7240"/>
            <a:ext cx="52120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9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39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343CFE5-6C3C-4D68-925F-1C8CE6033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6304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7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prøv det gratis i 3 dager.</a:t>
            </a:r>
            <a:endParaRPr sz="27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3477008-CC69-4C38-ABF7-06727376F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176272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Den profesjonelle arbeidsappen for å flytte selskaper - utviklet fra virkelig erfaring og optimalisert for iPhone og iPad.</a:t>
            </a:r>
            <a:endParaRPr sz="16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F53D7B4-54BF-477B-95B9-426D37959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657600"/>
            <a:ext cx="4572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Store: MovePilot Pro</a:t>
            </a:r>
            <a:endParaRPr sz="1400"/>
          </a:p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itsid: fatiumzuege.com/app/movepilot/</a:t>
            </a:r>
            <a:endParaRPr sz="140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F96BAF81-8EA7-4E50-ABF6-E367F7E65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572000"/>
            <a:ext cx="14173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26A71E81-2D17-480C-B168-DE778E8C6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4658868"/>
            <a:ext cx="11978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Undersøkelse</a:t>
            </a:r>
            <a:endParaRPr sz="850"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8FDBC315-413F-4806-AC98-37237E9D7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572000"/>
            <a:ext cx="12344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8584C094-A3D9-4F7D-8A9C-B4C49048C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728" y="4658868"/>
            <a:ext cx="10149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5D104D4C-E6D5-4B0A-BA39-C6CF23ECA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1880" y="4572000"/>
            <a:ext cx="11430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6CA1697-CC54-4CAD-BD4C-6EC68B1C6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4658868"/>
            <a:ext cx="9235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its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0EAE1D40-C45F-4F6A-990C-E72530E77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572000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F0077C35-FE0F-424B-BBF4-B0ABD2248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48" y="4658868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Faktura</a:t>
            </a:r>
            <a:endParaRPr sz="850"/>
          </a:p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9307a3d5ea482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594360"/>
            <a:ext cx="4046220" cy="53949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10510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2026-08-08T13:50:38.6010000Z</dcterms:created>
  <dcterms:modified xsi:type="dcterms:W3CDTF">2026-08-08T13:50:38.6010000Z</dcterms:modified>
</coreProperties>
</file>