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e96fa097d414de9" /><Relationship Type="http://schemas.openxmlformats.org/officeDocument/2006/relationships/extended-properties" Target="/docProps/app.xml" Id="R4f498917c98e4683" /><Relationship Type="http://schemas.openxmlformats.org/officeDocument/2006/relationships/officeDocument" Target="/ppt/presentation.xml" Id="Rdaead62ccea7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b88a315f94e02"/>
  </p:sldMasterIdLst>
  <p:notesMasterIdLst>
    <p:notesMasterId xmlns:r="http://schemas.openxmlformats.org/officeDocument/2006/relationships" r:id="R2858fb3d3c9a4656"/>
  </p:notesMasterIdLst>
  <p:sldIdLst>
    <p:sldId xmlns:r="http://schemas.openxmlformats.org/officeDocument/2006/relationships" id="256" r:id="R8b3f958e5d72435f"/>
    <p:sldId xmlns:r="http://schemas.openxmlformats.org/officeDocument/2006/relationships" id="257" r:id="Rb3908be4bfb14ed0"/>
    <p:sldId xmlns:r="http://schemas.openxmlformats.org/officeDocument/2006/relationships" id="258" r:id="Re24d3f8d6bec4583"/>
    <p:sldId xmlns:r="http://schemas.openxmlformats.org/officeDocument/2006/relationships" id="259" r:id="R660ba90805ba495c"/>
    <p:sldId xmlns:r="http://schemas.openxmlformats.org/officeDocument/2006/relationships" id="260" r:id="R159d8d7b421d40f8"/>
    <p:sldId xmlns:r="http://schemas.openxmlformats.org/officeDocument/2006/relationships" id="261" r:id="R6ca53a9e481843d4"/>
    <p:sldId xmlns:r="http://schemas.openxmlformats.org/officeDocument/2006/relationships" id="262" r:id="Rea542f66fccf4a3f"/>
    <p:sldId xmlns:r="http://schemas.openxmlformats.org/officeDocument/2006/relationships" id="263" r:id="R78221fae75a94197"/>
    <p:sldId xmlns:r="http://schemas.openxmlformats.org/officeDocument/2006/relationships" id="264" r:id="R3e17dcb2b27e4c11"/>
    <p:sldId xmlns:r="http://schemas.openxmlformats.org/officeDocument/2006/relationships" id="265" r:id="R11a406808b4d45e0"/>
    <p:sldId xmlns:r="http://schemas.openxmlformats.org/officeDocument/2006/relationships" id="266" r:id="Rfa769d1a4bca4d6e"/>
    <p:sldId xmlns:r="http://schemas.openxmlformats.org/officeDocument/2006/relationships" id="267" r:id="Re6a357ef183541aa"/>
    <p:sldId xmlns:r="http://schemas.openxmlformats.org/officeDocument/2006/relationships" id="268" r:id="Re9d3bd3b53584168"/>
    <p:sldId xmlns:r="http://schemas.openxmlformats.org/officeDocument/2006/relationships" id="269" r:id="R7b043169122b4e62"/>
    <p:sldId xmlns:r="http://schemas.openxmlformats.org/officeDocument/2006/relationships" id="270" r:id="R8921869e0a354db1"/>
    <p:sldId xmlns:r="http://schemas.openxmlformats.org/officeDocument/2006/relationships" id="271" r:id="R8bfd2cb5b5a94a8e"/>
    <p:sldId xmlns:r="http://schemas.openxmlformats.org/officeDocument/2006/relationships" id="272" r:id="R4e4c3e13af0f4476"/>
    <p:sldId xmlns:r="http://schemas.openxmlformats.org/officeDocument/2006/relationships" id="273" r:id="R9951d7f9da9948de"/>
    <p:sldId xmlns:r="http://schemas.openxmlformats.org/officeDocument/2006/relationships" id="274" r:id="R3e8888e9e2e34679"/>
    <p:sldId xmlns:r="http://schemas.openxmlformats.org/officeDocument/2006/relationships" id="275" r:id="R4a26bb0cb1f8465a"/>
    <p:sldId xmlns:r="http://schemas.openxmlformats.org/officeDocument/2006/relationships" id="276" r:id="Rb85bbfcbabc6430d"/>
    <p:sldId xmlns:r="http://schemas.openxmlformats.org/officeDocument/2006/relationships" id="277" r:id="R3fab4d2da1ca4a5d"/>
    <p:sldId xmlns:r="http://schemas.openxmlformats.org/officeDocument/2006/relationships" id="278" r:id="Re89ff6fe47f44d7a"/>
    <p:sldId xmlns:r="http://schemas.openxmlformats.org/officeDocument/2006/relationships" id="279" r:id="R2d8c383a3f794581"/>
    <p:sldId xmlns:r="http://schemas.openxmlformats.org/officeDocument/2006/relationships" id="280" r:id="R72834fca485248c9"/>
    <p:sldId xmlns:r="http://schemas.openxmlformats.org/officeDocument/2006/relationships" id="281" r:id="Reef55fe63ddd4f84"/>
    <p:sldId xmlns:r="http://schemas.openxmlformats.org/officeDocument/2006/relationships" id="282" r:id="R620f0180827e41cc"/>
    <p:sldId xmlns:r="http://schemas.openxmlformats.org/officeDocument/2006/relationships" id="283" r:id="Re23b5a0f4f764336"/>
    <p:sldId xmlns:r="http://schemas.openxmlformats.org/officeDocument/2006/relationships" id="284" r:id="Rc48748b67f264008"/>
    <p:sldId xmlns:r="http://schemas.openxmlformats.org/officeDocument/2006/relationships" id="285" r:id="Rdcfb7b519c1c4af4"/>
    <p:sldId xmlns:r="http://schemas.openxmlformats.org/officeDocument/2006/relationships" id="286" r:id="R620e5f403add4ffb"/>
    <p:sldId xmlns:r="http://schemas.openxmlformats.org/officeDocument/2006/relationships" id="287" r:id="Rc47b0bee8a494092"/>
    <p:sldId xmlns:r="http://schemas.openxmlformats.org/officeDocument/2006/relationships" id="288" r:id="Refde5cfa2e73437c"/>
    <p:sldId xmlns:r="http://schemas.openxmlformats.org/officeDocument/2006/relationships" id="289" r:id="R3f009adfb33b4678"/>
    <p:sldId xmlns:r="http://schemas.openxmlformats.org/officeDocument/2006/relationships" id="290" r:id="Rd4bf7af445764490"/>
    <p:sldId xmlns:r="http://schemas.openxmlformats.org/officeDocument/2006/relationships" id="291" r:id="Rf17820714cc34606"/>
    <p:sldId xmlns:r="http://schemas.openxmlformats.org/officeDocument/2006/relationships" id="292" r:id="Rf72d3593e0ab4282"/>
    <p:sldId xmlns:r="http://schemas.openxmlformats.org/officeDocument/2006/relationships" id="293" r:id="R1a31165dfca143d7"/>
    <p:sldId xmlns:r="http://schemas.openxmlformats.org/officeDocument/2006/relationships" id="294" r:id="R00653aa8731349d9"/>
    <p:sldId xmlns:r="http://schemas.openxmlformats.org/officeDocument/2006/relationships" id="295" r:id="Re97ae28e96fd427c"/>
    <p:sldId xmlns:r="http://schemas.openxmlformats.org/officeDocument/2006/relationships" id="296" r:id="Rd8b0c5618a6b40fe"/>
    <p:sldId xmlns:r="http://schemas.openxmlformats.org/officeDocument/2006/relationships" id="297" r:id="R83d49937aaff42cc"/>
    <p:sldId xmlns:r="http://schemas.openxmlformats.org/officeDocument/2006/relationships" id="298" r:id="R97994e1896424ef6"/>
    <p:sldId xmlns:r="http://schemas.openxmlformats.org/officeDocument/2006/relationships" id="299" r:id="Ra7e46129149d4e86"/>
    <p:sldId xmlns:r="http://schemas.openxmlformats.org/officeDocument/2006/relationships" id="300" r:id="R92f48a240654468d"/>
    <p:sldId xmlns:r="http://schemas.openxmlformats.org/officeDocument/2006/relationships" id="301" r:id="Re0ad292776714eaa"/>
    <p:sldId xmlns:r="http://schemas.openxmlformats.org/officeDocument/2006/relationships" id="302" r:id="Rc0b2781e99fc4777"/>
    <p:sldId xmlns:r="http://schemas.openxmlformats.org/officeDocument/2006/relationships" id="303" r:id="Re458b394c2e44e9e"/>
    <p:sldId xmlns:r="http://schemas.openxmlformats.org/officeDocument/2006/relationships" id="304" r:id="R940203c62ca940a4"/>
    <p:sldId xmlns:r="http://schemas.openxmlformats.org/officeDocument/2006/relationships" id="305" r:id="Ree5a026b1b4944e0"/>
    <p:sldId xmlns:r="http://schemas.openxmlformats.org/officeDocument/2006/relationships" id="306" r:id="R97a8f0fc62844071"/>
    <p:sldId xmlns:r="http://schemas.openxmlformats.org/officeDocument/2006/relationships" id="307" r:id="R516845f0a03e40f9"/>
    <p:sldId xmlns:r="http://schemas.openxmlformats.org/officeDocument/2006/relationships" id="308" r:id="R38d92c3384964d0a"/>
    <p:sldId xmlns:r="http://schemas.openxmlformats.org/officeDocument/2006/relationships" id="309" r:id="R0d0508436683463a"/>
    <p:sldId xmlns:r="http://schemas.openxmlformats.org/officeDocument/2006/relationships" id="310" r:id="R40d6e0b286b5495d"/>
    <p:sldId xmlns:r="http://schemas.openxmlformats.org/officeDocument/2006/relationships" id="311" r:id="R866bf77742b34ed6"/>
    <p:sldId xmlns:r="http://schemas.openxmlformats.org/officeDocument/2006/relationships" id="312" r:id="R4f9a85aab00747bd"/>
    <p:sldId xmlns:r="http://schemas.openxmlformats.org/officeDocument/2006/relationships" id="313" r:id="Ra347789166624445"/>
    <p:sldId xmlns:r="http://schemas.openxmlformats.org/officeDocument/2006/relationships" id="314" r:id="Rdeab57be7c8b4a02"/>
    <p:sldId xmlns:r="http://schemas.openxmlformats.org/officeDocument/2006/relationships" id="315" r:id="R567f7840a57947b2"/>
    <p:sldId xmlns:r="http://schemas.openxmlformats.org/officeDocument/2006/relationships" id="316" r:id="R0bebf628df7b424c"/>
    <p:sldId xmlns:r="http://schemas.openxmlformats.org/officeDocument/2006/relationships" id="317" r:id="R4c0c4407cd324ac3"/>
    <p:sldId xmlns:r="http://schemas.openxmlformats.org/officeDocument/2006/relationships" id="318" r:id="R584362d31a5c407a"/>
    <p:sldId xmlns:r="http://schemas.openxmlformats.org/officeDocument/2006/relationships" id="319" r:id="R254608df9f2a42a7"/>
    <p:sldId xmlns:r="http://schemas.openxmlformats.org/officeDocument/2006/relationships" id="320" r:id="R658ef5f36ae74f26"/>
    <p:sldId xmlns:r="http://schemas.openxmlformats.org/officeDocument/2006/relationships" id="321" r:id="R0d342536ef2742a1"/>
    <p:sldId xmlns:r="http://schemas.openxmlformats.org/officeDocument/2006/relationships" id="322" r:id="R0cdcc7847e2c430a"/>
    <p:sldId xmlns:r="http://schemas.openxmlformats.org/officeDocument/2006/relationships" id="323" r:id="R2e00cf081c1841a9"/>
    <p:sldId xmlns:r="http://schemas.openxmlformats.org/officeDocument/2006/relationships" id="324" r:id="R03d103ddf7944c6b"/>
    <p:sldId xmlns:r="http://schemas.openxmlformats.org/officeDocument/2006/relationships" id="325" r:id="R6457881bb0014e75"/>
    <p:sldId xmlns:r="http://schemas.openxmlformats.org/officeDocument/2006/relationships" id="326" r:id="R6bea167983214f2d"/>
    <p:sldId xmlns:r="http://schemas.openxmlformats.org/officeDocument/2006/relationships" id="327" r:id="R6a71a266660e4cf6"/>
    <p:sldId xmlns:r="http://schemas.openxmlformats.org/officeDocument/2006/relationships" id="328" r:id="R1472c89549c4408f"/>
    <p:sldId xmlns:r="http://schemas.openxmlformats.org/officeDocument/2006/relationships" id="329" r:id="R091ad259817240ef"/>
    <p:sldId xmlns:r="http://schemas.openxmlformats.org/officeDocument/2006/relationships" id="330" r:id="Rc1fb6c8723c6408c"/>
    <p:sldId xmlns:r="http://schemas.openxmlformats.org/officeDocument/2006/relationships" id="331" r:id="R5c9ad7fd8b2e47e6"/>
    <p:sldId xmlns:r="http://schemas.openxmlformats.org/officeDocument/2006/relationships" id="332" r:id="R2372fd7d9a7546b4"/>
    <p:sldId xmlns:r="http://schemas.openxmlformats.org/officeDocument/2006/relationships" id="333" r:id="R32443e6c2fb84a82"/>
    <p:sldId xmlns:r="http://schemas.openxmlformats.org/officeDocument/2006/relationships" id="334" r:id="R661f1243e3d94cb9"/>
    <p:sldId xmlns:r="http://schemas.openxmlformats.org/officeDocument/2006/relationships" id="335" r:id="R5ed2260ec7404857"/>
    <p:sldId xmlns:r="http://schemas.openxmlformats.org/officeDocument/2006/relationships" id="336" r:id="Rfd7b1a3861c34994"/>
    <p:sldId xmlns:r="http://schemas.openxmlformats.org/officeDocument/2006/relationships" id="337" r:id="R67cbfa84f38b45c7"/>
    <p:sldId xmlns:r="http://schemas.openxmlformats.org/officeDocument/2006/relationships" id="338" r:id="Rfea6b1bfb698400b"/>
    <p:sldId xmlns:r="http://schemas.openxmlformats.org/officeDocument/2006/relationships" id="339" r:id="R1483d50bcca44024"/>
    <p:sldId xmlns:r="http://schemas.openxmlformats.org/officeDocument/2006/relationships" id="340" r:id="Rde48fc1e2e5740e0"/>
    <p:sldId xmlns:r="http://schemas.openxmlformats.org/officeDocument/2006/relationships" id="341" r:id="Re37b3b685d264fa2"/>
    <p:sldId xmlns:r="http://schemas.openxmlformats.org/officeDocument/2006/relationships" id="342" r:id="R4254f48a79544af4"/>
    <p:sldId xmlns:r="http://schemas.openxmlformats.org/officeDocument/2006/relationships" id="343" r:id="R10a03d48c57b4cd3"/>
    <p:sldId xmlns:r="http://schemas.openxmlformats.org/officeDocument/2006/relationships" id="344" r:id="Rb91332016c084f87"/>
    <p:sldId xmlns:r="http://schemas.openxmlformats.org/officeDocument/2006/relationships" id="345" r:id="Rd5fecacc54c14872"/>
    <p:sldId xmlns:r="http://schemas.openxmlformats.org/officeDocument/2006/relationships" id="346" r:id="R233683d155504c9e"/>
    <p:sldId xmlns:r="http://schemas.openxmlformats.org/officeDocument/2006/relationships" id="347" r:id="Rabb64cbbdebc497d"/>
    <p:sldId xmlns:r="http://schemas.openxmlformats.org/officeDocument/2006/relationships" id="348" r:id="R28c019853ee14517"/>
    <p:sldId xmlns:r="http://schemas.openxmlformats.org/officeDocument/2006/relationships" id="349" r:id="R735ad8afec5a43f6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123a0f923f34c08" /><Relationship Type="http://schemas.openxmlformats.org/officeDocument/2006/relationships/slideMaster" Target="/ppt/slideMasters/slideMaster1.xml" Id="Re5ab88a315f94e02" /><Relationship Type="http://schemas.openxmlformats.org/officeDocument/2006/relationships/notesMaster" Target="/ppt/notesMasters/notesMaster1.xml" Id="R2858fb3d3c9a4656" /><Relationship Type="http://schemas.openxmlformats.org/officeDocument/2006/relationships/presProps" Target="/ppt/presProps.xml" Id="Rae04ee5df538456f" /><Relationship Type="http://schemas.openxmlformats.org/officeDocument/2006/relationships/viewProps" Target="/ppt/viewProps.xml" Id="R7fa543a40ae2478d" /><Relationship Type="http://schemas.openxmlformats.org/officeDocument/2006/relationships/tableStyles" Target="/ppt/tableStyles.xml" Id="R966e3916cacf46bb" /><Relationship Type="http://schemas.openxmlformats.org/officeDocument/2006/relationships/slide" Target="/ppt/slides/slide1.xml" Id="R8b3f958e5d72435f" /><Relationship Type="http://schemas.openxmlformats.org/officeDocument/2006/relationships/slide" Target="/ppt/slides/slide2.xml" Id="Rb3908be4bfb14ed0" /><Relationship Type="http://schemas.openxmlformats.org/officeDocument/2006/relationships/slide" Target="/ppt/slides/slide3.xml" Id="Re24d3f8d6bec4583" /><Relationship Type="http://schemas.openxmlformats.org/officeDocument/2006/relationships/slide" Target="/ppt/slides/slide4.xml" Id="R660ba90805ba495c" /><Relationship Type="http://schemas.openxmlformats.org/officeDocument/2006/relationships/slide" Target="/ppt/slides/slide5.xml" Id="R159d8d7b421d40f8" /><Relationship Type="http://schemas.openxmlformats.org/officeDocument/2006/relationships/slide" Target="/ppt/slides/slide6.xml" Id="R6ca53a9e481843d4" /><Relationship Type="http://schemas.openxmlformats.org/officeDocument/2006/relationships/slide" Target="/ppt/slides/slide7.xml" Id="Rea542f66fccf4a3f" /><Relationship Type="http://schemas.openxmlformats.org/officeDocument/2006/relationships/slide" Target="/ppt/slides/slide8.xml" Id="R78221fae75a94197" /><Relationship Type="http://schemas.openxmlformats.org/officeDocument/2006/relationships/slide" Target="/ppt/slides/slide9.xml" Id="R3e17dcb2b27e4c11" /><Relationship Type="http://schemas.openxmlformats.org/officeDocument/2006/relationships/slide" Target="/ppt/slides/slide10.xml" Id="R11a406808b4d45e0" /><Relationship Type="http://schemas.openxmlformats.org/officeDocument/2006/relationships/slide" Target="/ppt/slides/slide11.xml" Id="Rfa769d1a4bca4d6e" /><Relationship Type="http://schemas.openxmlformats.org/officeDocument/2006/relationships/slide" Target="/ppt/slides/slide12.xml" Id="Re6a357ef183541aa" /><Relationship Type="http://schemas.openxmlformats.org/officeDocument/2006/relationships/slide" Target="/ppt/slides/slide13.xml" Id="Re9d3bd3b53584168" /><Relationship Type="http://schemas.openxmlformats.org/officeDocument/2006/relationships/slide" Target="/ppt/slides/slide14.xml" Id="R7b043169122b4e62" /><Relationship Type="http://schemas.openxmlformats.org/officeDocument/2006/relationships/slide" Target="/ppt/slides/slide15.xml" Id="R8921869e0a354db1" /><Relationship Type="http://schemas.openxmlformats.org/officeDocument/2006/relationships/slide" Target="/ppt/slides/slide16.xml" Id="R8bfd2cb5b5a94a8e" /><Relationship Type="http://schemas.openxmlformats.org/officeDocument/2006/relationships/slide" Target="/ppt/slides/slide17.xml" Id="R4e4c3e13af0f4476" /><Relationship Type="http://schemas.openxmlformats.org/officeDocument/2006/relationships/slide" Target="/ppt/slides/slide18.xml" Id="R9951d7f9da9948de" /><Relationship Type="http://schemas.openxmlformats.org/officeDocument/2006/relationships/slide" Target="/ppt/slides/slide19.xml" Id="R3e8888e9e2e34679" /><Relationship Type="http://schemas.openxmlformats.org/officeDocument/2006/relationships/slide" Target="/ppt/slides/slide20.xml" Id="R4a26bb0cb1f8465a" /><Relationship Type="http://schemas.openxmlformats.org/officeDocument/2006/relationships/slide" Target="/ppt/slides/slide21.xml" Id="Rb85bbfcbabc6430d" /><Relationship Type="http://schemas.openxmlformats.org/officeDocument/2006/relationships/slide" Target="/ppt/slides/slide22.xml" Id="R3fab4d2da1ca4a5d" /><Relationship Type="http://schemas.openxmlformats.org/officeDocument/2006/relationships/slide" Target="/ppt/slides/slide23.xml" Id="Re89ff6fe47f44d7a" /><Relationship Type="http://schemas.openxmlformats.org/officeDocument/2006/relationships/slide" Target="/ppt/slides/slide24.xml" Id="R2d8c383a3f794581" /><Relationship Type="http://schemas.openxmlformats.org/officeDocument/2006/relationships/slide" Target="/ppt/slides/slide25.xml" Id="R72834fca485248c9" /><Relationship Type="http://schemas.openxmlformats.org/officeDocument/2006/relationships/slide" Target="/ppt/slides/slide26.xml" Id="Reef55fe63ddd4f84" /><Relationship Type="http://schemas.openxmlformats.org/officeDocument/2006/relationships/slide" Target="/ppt/slides/slide27.xml" Id="R620f0180827e41cc" /><Relationship Type="http://schemas.openxmlformats.org/officeDocument/2006/relationships/slide" Target="/ppt/slides/slide28.xml" Id="Re23b5a0f4f764336" /><Relationship Type="http://schemas.openxmlformats.org/officeDocument/2006/relationships/slide" Target="/ppt/slides/slide29.xml" Id="Rc48748b67f264008" /><Relationship Type="http://schemas.openxmlformats.org/officeDocument/2006/relationships/slide" Target="/ppt/slides/slide30.xml" Id="Rdcfb7b519c1c4af4" /><Relationship Type="http://schemas.openxmlformats.org/officeDocument/2006/relationships/slide" Target="/ppt/slides/slide31.xml" Id="R620e5f403add4ffb" /><Relationship Type="http://schemas.openxmlformats.org/officeDocument/2006/relationships/slide" Target="/ppt/slides/slide32.xml" Id="Rc47b0bee8a494092" /><Relationship Type="http://schemas.openxmlformats.org/officeDocument/2006/relationships/slide" Target="/ppt/slides/slide33.xml" Id="Refde5cfa2e73437c" /><Relationship Type="http://schemas.openxmlformats.org/officeDocument/2006/relationships/slide" Target="/ppt/slides/slide34.xml" Id="R3f009adfb33b4678" /><Relationship Type="http://schemas.openxmlformats.org/officeDocument/2006/relationships/slide" Target="/ppt/slides/slide35.xml" Id="Rd4bf7af445764490" /><Relationship Type="http://schemas.openxmlformats.org/officeDocument/2006/relationships/slide" Target="/ppt/slides/slide36.xml" Id="Rf17820714cc34606" /><Relationship Type="http://schemas.openxmlformats.org/officeDocument/2006/relationships/slide" Target="/ppt/slides/slide37.xml" Id="Rf72d3593e0ab4282" /><Relationship Type="http://schemas.openxmlformats.org/officeDocument/2006/relationships/slide" Target="/ppt/slides/slide38.xml" Id="R1a31165dfca143d7" /><Relationship Type="http://schemas.openxmlformats.org/officeDocument/2006/relationships/slide" Target="/ppt/slides/slide39.xml" Id="R00653aa8731349d9" /><Relationship Type="http://schemas.openxmlformats.org/officeDocument/2006/relationships/slide" Target="/ppt/slides/slide40.xml" Id="Re97ae28e96fd427c" /><Relationship Type="http://schemas.openxmlformats.org/officeDocument/2006/relationships/slide" Target="/ppt/slides/slide41.xml" Id="Rd8b0c5618a6b40fe" /><Relationship Type="http://schemas.openxmlformats.org/officeDocument/2006/relationships/slide" Target="/ppt/slides/slide42.xml" Id="R83d49937aaff42cc" /><Relationship Type="http://schemas.openxmlformats.org/officeDocument/2006/relationships/slide" Target="/ppt/slides/slide43.xml" Id="R97994e1896424ef6" /><Relationship Type="http://schemas.openxmlformats.org/officeDocument/2006/relationships/slide" Target="/ppt/slides/slide44.xml" Id="Ra7e46129149d4e86" /><Relationship Type="http://schemas.openxmlformats.org/officeDocument/2006/relationships/slide" Target="/ppt/slides/slide45.xml" Id="R92f48a240654468d" /><Relationship Type="http://schemas.openxmlformats.org/officeDocument/2006/relationships/slide" Target="/ppt/slides/slide46.xml" Id="Re0ad292776714eaa" /><Relationship Type="http://schemas.openxmlformats.org/officeDocument/2006/relationships/slide" Target="/ppt/slides/slide47.xml" Id="Rc0b2781e99fc4777" /><Relationship Type="http://schemas.openxmlformats.org/officeDocument/2006/relationships/slide" Target="/ppt/slides/slide48.xml" Id="Re458b394c2e44e9e" /><Relationship Type="http://schemas.openxmlformats.org/officeDocument/2006/relationships/slide" Target="/ppt/slides/slide49.xml" Id="R940203c62ca940a4" /><Relationship Type="http://schemas.openxmlformats.org/officeDocument/2006/relationships/slide" Target="/ppt/slides/slide50.xml" Id="Ree5a026b1b4944e0" /><Relationship Type="http://schemas.openxmlformats.org/officeDocument/2006/relationships/slide" Target="/ppt/slides/slide51.xml" Id="R97a8f0fc62844071" /><Relationship Type="http://schemas.openxmlformats.org/officeDocument/2006/relationships/slide" Target="/ppt/slides/slide52.xml" Id="R516845f0a03e40f9" /><Relationship Type="http://schemas.openxmlformats.org/officeDocument/2006/relationships/slide" Target="/ppt/slides/slide53.xml" Id="R38d92c3384964d0a" /><Relationship Type="http://schemas.openxmlformats.org/officeDocument/2006/relationships/slide" Target="/ppt/slides/slide54.xml" Id="R0d0508436683463a" /><Relationship Type="http://schemas.openxmlformats.org/officeDocument/2006/relationships/slide" Target="/ppt/slides/slide55.xml" Id="R40d6e0b286b5495d" /><Relationship Type="http://schemas.openxmlformats.org/officeDocument/2006/relationships/slide" Target="/ppt/slides/slide56.xml" Id="R866bf77742b34ed6" /><Relationship Type="http://schemas.openxmlformats.org/officeDocument/2006/relationships/slide" Target="/ppt/slides/slide57.xml" Id="R4f9a85aab00747bd" /><Relationship Type="http://schemas.openxmlformats.org/officeDocument/2006/relationships/slide" Target="/ppt/slides/slide58.xml" Id="Ra347789166624445" /><Relationship Type="http://schemas.openxmlformats.org/officeDocument/2006/relationships/slide" Target="/ppt/slides/slide59.xml" Id="Rdeab57be7c8b4a02" /><Relationship Type="http://schemas.openxmlformats.org/officeDocument/2006/relationships/slide" Target="/ppt/slides/slide60.xml" Id="R567f7840a57947b2" /><Relationship Type="http://schemas.openxmlformats.org/officeDocument/2006/relationships/slide" Target="/ppt/slides/slide61.xml" Id="R0bebf628df7b424c" /><Relationship Type="http://schemas.openxmlformats.org/officeDocument/2006/relationships/slide" Target="/ppt/slides/slide62.xml" Id="R4c0c4407cd324ac3" /><Relationship Type="http://schemas.openxmlformats.org/officeDocument/2006/relationships/slide" Target="/ppt/slides/slide63.xml" Id="R584362d31a5c407a" /><Relationship Type="http://schemas.openxmlformats.org/officeDocument/2006/relationships/slide" Target="/ppt/slides/slide64.xml" Id="R254608df9f2a42a7" /><Relationship Type="http://schemas.openxmlformats.org/officeDocument/2006/relationships/slide" Target="/ppt/slides/slide65.xml" Id="R658ef5f36ae74f26" /><Relationship Type="http://schemas.openxmlformats.org/officeDocument/2006/relationships/slide" Target="/ppt/slides/slide66.xml" Id="R0d342536ef2742a1" /><Relationship Type="http://schemas.openxmlformats.org/officeDocument/2006/relationships/slide" Target="/ppt/slides/slide67.xml" Id="R0cdcc7847e2c430a" /><Relationship Type="http://schemas.openxmlformats.org/officeDocument/2006/relationships/slide" Target="/ppt/slides/slide68.xml" Id="R2e00cf081c1841a9" /><Relationship Type="http://schemas.openxmlformats.org/officeDocument/2006/relationships/slide" Target="/ppt/slides/slide69.xml" Id="R03d103ddf7944c6b" /><Relationship Type="http://schemas.openxmlformats.org/officeDocument/2006/relationships/slide" Target="/ppt/slides/slide70.xml" Id="R6457881bb0014e75" /><Relationship Type="http://schemas.openxmlformats.org/officeDocument/2006/relationships/slide" Target="/ppt/slides/slide71.xml" Id="R6bea167983214f2d" /><Relationship Type="http://schemas.openxmlformats.org/officeDocument/2006/relationships/slide" Target="/ppt/slides/slide72.xml" Id="R6a71a266660e4cf6" /><Relationship Type="http://schemas.openxmlformats.org/officeDocument/2006/relationships/slide" Target="/ppt/slides/slide73.xml" Id="R1472c89549c4408f" /><Relationship Type="http://schemas.openxmlformats.org/officeDocument/2006/relationships/slide" Target="/ppt/slides/slide74.xml" Id="R091ad259817240ef" /><Relationship Type="http://schemas.openxmlformats.org/officeDocument/2006/relationships/slide" Target="/ppt/slides/slide75.xml" Id="Rc1fb6c8723c6408c" /><Relationship Type="http://schemas.openxmlformats.org/officeDocument/2006/relationships/slide" Target="/ppt/slides/slide76.xml" Id="R5c9ad7fd8b2e47e6" /><Relationship Type="http://schemas.openxmlformats.org/officeDocument/2006/relationships/slide" Target="/ppt/slides/slide77.xml" Id="R2372fd7d9a7546b4" /><Relationship Type="http://schemas.openxmlformats.org/officeDocument/2006/relationships/slide" Target="/ppt/slides/slide78.xml" Id="R32443e6c2fb84a82" /><Relationship Type="http://schemas.openxmlformats.org/officeDocument/2006/relationships/slide" Target="/ppt/slides/slide79.xml" Id="R661f1243e3d94cb9" /><Relationship Type="http://schemas.openxmlformats.org/officeDocument/2006/relationships/slide" Target="/ppt/slides/slide80.xml" Id="R5ed2260ec7404857" /><Relationship Type="http://schemas.openxmlformats.org/officeDocument/2006/relationships/slide" Target="/ppt/slides/slide81.xml" Id="Rfd7b1a3861c34994" /><Relationship Type="http://schemas.openxmlformats.org/officeDocument/2006/relationships/slide" Target="/ppt/slides/slide82.xml" Id="R67cbfa84f38b45c7" /><Relationship Type="http://schemas.openxmlformats.org/officeDocument/2006/relationships/slide" Target="/ppt/slides/slide83.xml" Id="Rfea6b1bfb698400b" /><Relationship Type="http://schemas.openxmlformats.org/officeDocument/2006/relationships/slide" Target="/ppt/slides/slide84.xml" Id="R1483d50bcca44024" /><Relationship Type="http://schemas.openxmlformats.org/officeDocument/2006/relationships/slide" Target="/ppt/slides/slide85.xml" Id="Rde48fc1e2e5740e0" /><Relationship Type="http://schemas.openxmlformats.org/officeDocument/2006/relationships/slide" Target="/ppt/slides/slide86.xml" Id="Re37b3b685d264fa2" /><Relationship Type="http://schemas.openxmlformats.org/officeDocument/2006/relationships/slide" Target="/ppt/slides/slide87.xml" Id="R4254f48a79544af4" /><Relationship Type="http://schemas.openxmlformats.org/officeDocument/2006/relationships/slide" Target="/ppt/slides/slide88.xml" Id="R10a03d48c57b4cd3" /><Relationship Type="http://schemas.openxmlformats.org/officeDocument/2006/relationships/slide" Target="/ppt/slides/slide89.xml" Id="Rb91332016c084f87" /><Relationship Type="http://schemas.openxmlformats.org/officeDocument/2006/relationships/slide" Target="/ppt/slides/slide90.xml" Id="Rd5fecacc54c14872" /><Relationship Type="http://schemas.openxmlformats.org/officeDocument/2006/relationships/slide" Target="/ppt/slides/slide91.xml" Id="R233683d155504c9e" /><Relationship Type="http://schemas.openxmlformats.org/officeDocument/2006/relationships/slide" Target="/ppt/slides/slide92.xml" Id="Rabb64cbbdebc497d" /><Relationship Type="http://schemas.openxmlformats.org/officeDocument/2006/relationships/slide" Target="/ppt/slides/slide93.xml" Id="R28c019853ee14517" /><Relationship Type="http://schemas.openxmlformats.org/officeDocument/2006/relationships/slide" Target="/ppt/slides/slide94.xml" Id="R735ad8afec5a43f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1f414fa6edf495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0c4e9bfde8d4b6e" /><Relationship Type="http://schemas.openxmlformats.org/officeDocument/2006/relationships/notesMaster" Target="/ppt/notesMasters/notesMaster1.xml" Id="R640f71d47118446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a80aed8c5524c06" /><Relationship Type="http://schemas.openxmlformats.org/officeDocument/2006/relationships/notesMaster" Target="/ppt/notesMasters/notesMaster1.xml" Id="R705f038006f4438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2aee6ba67904a50" /><Relationship Type="http://schemas.openxmlformats.org/officeDocument/2006/relationships/notesMaster" Target="/ppt/notesMasters/notesMaster1.xml" Id="Ra54e39b41d1144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3fe59a4c83d4367" /><Relationship Type="http://schemas.openxmlformats.org/officeDocument/2006/relationships/notesMaster" Target="/ppt/notesMasters/notesMaster1.xml" Id="Rd3af9f8a19a142f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63940caa1d84431" /><Relationship Type="http://schemas.openxmlformats.org/officeDocument/2006/relationships/notesMaster" Target="/ppt/notesMasters/notesMaster1.xml" Id="Rac67498375a04d0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e279eb69f4b46e4" /><Relationship Type="http://schemas.openxmlformats.org/officeDocument/2006/relationships/notesMaster" Target="/ppt/notesMasters/notesMaster1.xml" Id="R17035caf42fb45c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90df5d19d5441ab" /><Relationship Type="http://schemas.openxmlformats.org/officeDocument/2006/relationships/notesMaster" Target="/ppt/notesMasters/notesMaster1.xml" Id="R88f563d330f7411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4290f2903b647be" /><Relationship Type="http://schemas.openxmlformats.org/officeDocument/2006/relationships/notesMaster" Target="/ppt/notesMasters/notesMaster1.xml" Id="R87a12f1da50043a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2dd63fb7c66407d" /><Relationship Type="http://schemas.openxmlformats.org/officeDocument/2006/relationships/notesMaster" Target="/ppt/notesMasters/notesMaster1.xml" Id="Rf07b5e58c2e84b9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357b5136f4442a6" /><Relationship Type="http://schemas.openxmlformats.org/officeDocument/2006/relationships/notesMaster" Target="/ppt/notesMasters/notesMaster1.xml" Id="R55041a5e26094d8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cd42f507cda40b0" /><Relationship Type="http://schemas.openxmlformats.org/officeDocument/2006/relationships/notesMaster" Target="/ppt/notesMasters/notesMaster1.xml" Id="Rddadb6673b534ed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d2f0bd5386a4ff4" /><Relationship Type="http://schemas.openxmlformats.org/officeDocument/2006/relationships/notesMaster" Target="/ppt/notesMasters/notesMaster1.xml" Id="R83a86a8a61e54f0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ac623cb6f3841c9" /><Relationship Type="http://schemas.openxmlformats.org/officeDocument/2006/relationships/notesMaster" Target="/ppt/notesMasters/notesMaster1.xml" Id="Rf53c42a7a90744e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511684b57ab42ab" /><Relationship Type="http://schemas.openxmlformats.org/officeDocument/2006/relationships/notesMaster" Target="/ppt/notesMasters/notesMaster1.xml" Id="R8ce21bc4d540497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47dc162487f49d6" /><Relationship Type="http://schemas.openxmlformats.org/officeDocument/2006/relationships/notesMaster" Target="/ppt/notesMasters/notesMaster1.xml" Id="R61dee8abc7c14351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ad018aefe2d4c7d" /><Relationship Type="http://schemas.openxmlformats.org/officeDocument/2006/relationships/notesMaster" Target="/ppt/notesMasters/notesMaster1.xml" Id="Rac0d235012344194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dd03239a09249c2" /><Relationship Type="http://schemas.openxmlformats.org/officeDocument/2006/relationships/notesMaster" Target="/ppt/notesMasters/notesMaster1.xml" Id="Ra5df4ac1c7054ee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327dac276b34f01" /><Relationship Type="http://schemas.openxmlformats.org/officeDocument/2006/relationships/notesMaster" Target="/ppt/notesMasters/notesMaster1.xml" Id="R6c0ce20401cf4ed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13e382a63a747d4" /><Relationship Type="http://schemas.openxmlformats.org/officeDocument/2006/relationships/notesMaster" Target="/ppt/notesMasters/notesMaster1.xml" Id="Rb70ce20041b746d8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c74103f106e49ee" /><Relationship Type="http://schemas.openxmlformats.org/officeDocument/2006/relationships/notesMaster" Target="/ppt/notesMasters/notesMaster1.xml" Id="Rb6fe9ce2f0844d7e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d385593c2f6b417a" /><Relationship Type="http://schemas.openxmlformats.org/officeDocument/2006/relationships/notesMaster" Target="/ppt/notesMasters/notesMaster1.xml" Id="R84e308572b33451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2b35ce681dc4e71" /><Relationship Type="http://schemas.openxmlformats.org/officeDocument/2006/relationships/notesMaster" Target="/ppt/notesMasters/notesMaster1.xml" Id="Rc894145e123f401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4ea2f373dd140b6" /><Relationship Type="http://schemas.openxmlformats.org/officeDocument/2006/relationships/notesMaster" Target="/ppt/notesMasters/notesMaster1.xml" Id="R35175d054beb4e22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181ea536b18a4a6f" /><Relationship Type="http://schemas.openxmlformats.org/officeDocument/2006/relationships/notesMaster" Target="/ppt/notesMasters/notesMaster1.xml" Id="Rbd0bcd65344e49ef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b1bb62646a124d32" /><Relationship Type="http://schemas.openxmlformats.org/officeDocument/2006/relationships/notesMaster" Target="/ppt/notesMasters/notesMaster1.xml" Id="R71ee7b3696cc4a80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39df53f6a63d441d" /><Relationship Type="http://schemas.openxmlformats.org/officeDocument/2006/relationships/notesMaster" Target="/ppt/notesMasters/notesMaster1.xml" Id="Re4fb280fbbe246f3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f8772a3aa80f4603" /><Relationship Type="http://schemas.openxmlformats.org/officeDocument/2006/relationships/notesMaster" Target="/ppt/notesMasters/notesMaster1.xml" Id="R2cf50e3e2cf94993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eafe13ed7762413b" /><Relationship Type="http://schemas.openxmlformats.org/officeDocument/2006/relationships/notesMaster" Target="/ppt/notesMasters/notesMaster1.xml" Id="R87f3916faf1f43c5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39d737b99e554fb3" /><Relationship Type="http://schemas.openxmlformats.org/officeDocument/2006/relationships/notesMaster" Target="/ppt/notesMasters/notesMaster1.xml" Id="R59ad5fe305f141e2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4cb62732f7cb4ab1" /><Relationship Type="http://schemas.openxmlformats.org/officeDocument/2006/relationships/notesMaster" Target="/ppt/notesMasters/notesMaster1.xml" Id="R2b9ef4ff4afb48a9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9d9209e631674dac" /><Relationship Type="http://schemas.openxmlformats.org/officeDocument/2006/relationships/notesMaster" Target="/ppt/notesMasters/notesMaster1.xml" Id="R52002bc9d49b4093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5ecdc7ec05834e48" /><Relationship Type="http://schemas.openxmlformats.org/officeDocument/2006/relationships/notesMaster" Target="/ppt/notesMasters/notesMaster1.xml" Id="R5dbfb2891e0d498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4f2cb3983544ef2" /><Relationship Type="http://schemas.openxmlformats.org/officeDocument/2006/relationships/notesMaster" Target="/ppt/notesMasters/notesMaster1.xml" Id="Rdff6ccf5719b401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ef496736d5c4e16" /><Relationship Type="http://schemas.openxmlformats.org/officeDocument/2006/relationships/notesMaster" Target="/ppt/notesMasters/notesMaster1.xml" Id="R3d4dc9753512440d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80d0ae91030e4ff5" /><Relationship Type="http://schemas.openxmlformats.org/officeDocument/2006/relationships/notesMaster" Target="/ppt/notesMasters/notesMaster1.xml" Id="R6f2aa7066c6a4708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437f84cca8774263" /><Relationship Type="http://schemas.openxmlformats.org/officeDocument/2006/relationships/notesMaster" Target="/ppt/notesMasters/notesMaster1.xml" Id="Rf2ff99d6811f4d22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26d8ec8d8f4b491f" /><Relationship Type="http://schemas.openxmlformats.org/officeDocument/2006/relationships/notesMaster" Target="/ppt/notesMasters/notesMaster1.xml" Id="Rd7a975560da540e6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0caba715977c4db1" /><Relationship Type="http://schemas.openxmlformats.org/officeDocument/2006/relationships/notesMaster" Target="/ppt/notesMasters/notesMaster1.xml" Id="R14b5a35086c84d69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b4dd69da470740dd" /><Relationship Type="http://schemas.openxmlformats.org/officeDocument/2006/relationships/notesMaster" Target="/ppt/notesMasters/notesMaster1.xml" Id="R118bf3da3e904597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7e969416a3a54f90" /><Relationship Type="http://schemas.openxmlformats.org/officeDocument/2006/relationships/notesMaster" Target="/ppt/notesMasters/notesMaster1.xml" Id="Rb1b44a57787d49ba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27e5c7734eab4094" /><Relationship Type="http://schemas.openxmlformats.org/officeDocument/2006/relationships/notesMaster" Target="/ppt/notesMasters/notesMaster1.xml" Id="Rd8feefe4bbe74ce4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607faafff54c44c3" /><Relationship Type="http://schemas.openxmlformats.org/officeDocument/2006/relationships/notesMaster" Target="/ppt/notesMasters/notesMaster1.xml" Id="R4b92c1deeec94137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57dcd576d56f4dc9" /><Relationship Type="http://schemas.openxmlformats.org/officeDocument/2006/relationships/notesMaster" Target="/ppt/notesMasters/notesMaster1.xml" Id="R579d23e68c5645b7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6629c76cba4e4e72" /><Relationship Type="http://schemas.openxmlformats.org/officeDocument/2006/relationships/notesMaster" Target="/ppt/notesMasters/notesMaster1.xml" Id="Rad746871f5a84b2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3e5d79271ae4a80" /><Relationship Type="http://schemas.openxmlformats.org/officeDocument/2006/relationships/notesMaster" Target="/ppt/notesMasters/notesMaster1.xml" Id="Re8970026cec44624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9c1ebb417bc34a93" /><Relationship Type="http://schemas.openxmlformats.org/officeDocument/2006/relationships/notesMaster" Target="/ppt/notesMasters/notesMaster1.xml" Id="Rcff23eeb5fa0478a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21385c351e904110" /><Relationship Type="http://schemas.openxmlformats.org/officeDocument/2006/relationships/notesMaster" Target="/ppt/notesMasters/notesMaster1.xml" Id="R3a208a6f4cab4c24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e4806cbeee834eca" /><Relationship Type="http://schemas.openxmlformats.org/officeDocument/2006/relationships/notesMaster" Target="/ppt/notesMasters/notesMaster1.xml" Id="Rec3c5a9611d04efb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1155b68acf714d8a" /><Relationship Type="http://schemas.openxmlformats.org/officeDocument/2006/relationships/notesMaster" Target="/ppt/notesMasters/notesMaster1.xml" Id="Rea88e2879f50439b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65d0e9621ccc4f4e" /><Relationship Type="http://schemas.openxmlformats.org/officeDocument/2006/relationships/notesMaster" Target="/ppt/notesMasters/notesMaster1.xml" Id="R452f6528fd8948cb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28f0c5cf4af04998" /><Relationship Type="http://schemas.openxmlformats.org/officeDocument/2006/relationships/notesMaster" Target="/ppt/notesMasters/notesMaster1.xml" Id="Rbbe7f9092cf640b9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d80e02763bd445f7" /><Relationship Type="http://schemas.openxmlformats.org/officeDocument/2006/relationships/notesMaster" Target="/ppt/notesMasters/notesMaster1.xml" Id="R4dcb3ade423f4063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d028a16215e14931" /><Relationship Type="http://schemas.openxmlformats.org/officeDocument/2006/relationships/notesMaster" Target="/ppt/notesMasters/notesMaster1.xml" Id="Rfb0b685c54414868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57caa13e7ad64f58" /><Relationship Type="http://schemas.openxmlformats.org/officeDocument/2006/relationships/notesMaster" Target="/ppt/notesMasters/notesMaster1.xml" Id="R0f8f0b413e9d432e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eed3684daf8e4344" /><Relationship Type="http://schemas.openxmlformats.org/officeDocument/2006/relationships/notesMaster" Target="/ppt/notesMasters/notesMaster1.xml" Id="R11fd19adcbd542f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fee85bdea354b69" /><Relationship Type="http://schemas.openxmlformats.org/officeDocument/2006/relationships/notesMaster" Target="/ppt/notesMasters/notesMaster1.xml" Id="Rb04dd11a3a7f4114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739f99c9fc3b427d" /><Relationship Type="http://schemas.openxmlformats.org/officeDocument/2006/relationships/notesMaster" Target="/ppt/notesMasters/notesMaster1.xml" Id="Raedef7607bc64183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5d372d2de42f469a" /><Relationship Type="http://schemas.openxmlformats.org/officeDocument/2006/relationships/notesMaster" Target="/ppt/notesMasters/notesMaster1.xml" Id="R1729ec61c78d4031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ad165bbc6f1a4a32" /><Relationship Type="http://schemas.openxmlformats.org/officeDocument/2006/relationships/notesMaster" Target="/ppt/notesMasters/notesMaster1.xml" Id="R2258422e82134411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b898efa3a2a84997" /><Relationship Type="http://schemas.openxmlformats.org/officeDocument/2006/relationships/notesMaster" Target="/ppt/notesMasters/notesMaster1.xml" Id="R1d4bef998e50451c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1c84ed67825241e0" /><Relationship Type="http://schemas.openxmlformats.org/officeDocument/2006/relationships/notesMaster" Target="/ppt/notesMasters/notesMaster1.xml" Id="R9dff20da920d42ae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e9b2ca8d82f54664" /><Relationship Type="http://schemas.openxmlformats.org/officeDocument/2006/relationships/notesMaster" Target="/ppt/notesMasters/notesMaster1.xml" Id="Ra8b38b43d5f14072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8b503c9333724619" /><Relationship Type="http://schemas.openxmlformats.org/officeDocument/2006/relationships/notesMaster" Target="/ppt/notesMasters/notesMaster1.xml" Id="R66c389308f5c4eb2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93f0a077203444d4" /><Relationship Type="http://schemas.openxmlformats.org/officeDocument/2006/relationships/notesMaster" Target="/ppt/notesMasters/notesMaster1.xml" Id="R3a0efd1e3c3547d4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6746da58888b4eec" /><Relationship Type="http://schemas.openxmlformats.org/officeDocument/2006/relationships/notesMaster" Target="/ppt/notesMasters/notesMaster1.xml" Id="R69f561eb35a34b50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88faf6094bdf4e33" /><Relationship Type="http://schemas.openxmlformats.org/officeDocument/2006/relationships/notesMaster" Target="/ppt/notesMasters/notesMaster1.xml" Id="R6115734d1032455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b639d5b86c842fc" /><Relationship Type="http://schemas.openxmlformats.org/officeDocument/2006/relationships/notesMaster" Target="/ppt/notesMasters/notesMaster1.xml" Id="R5a3781a003f24f42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dbefee8e82b842e9" /><Relationship Type="http://schemas.openxmlformats.org/officeDocument/2006/relationships/notesMaster" Target="/ppt/notesMasters/notesMaster1.xml" Id="R099ea6a145b5496f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ed3c29f6a59d4d8c" /><Relationship Type="http://schemas.openxmlformats.org/officeDocument/2006/relationships/notesMaster" Target="/ppt/notesMasters/notesMaster1.xml" Id="Rc02575dcd4504f05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077ee88a8da44307" /><Relationship Type="http://schemas.openxmlformats.org/officeDocument/2006/relationships/notesMaster" Target="/ppt/notesMasters/notesMaster1.xml" Id="Rb20ca3b6fe304c40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ff0f2a473f8440ae" /><Relationship Type="http://schemas.openxmlformats.org/officeDocument/2006/relationships/notesMaster" Target="/ppt/notesMasters/notesMaster1.xml" Id="Rcb4a566551e241a9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d0b1c4d9aac44fc5" /><Relationship Type="http://schemas.openxmlformats.org/officeDocument/2006/relationships/notesMaster" Target="/ppt/notesMasters/notesMaster1.xml" Id="R9b4779486a0341ff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9b50c10379a9425d" /><Relationship Type="http://schemas.openxmlformats.org/officeDocument/2006/relationships/notesMaster" Target="/ppt/notesMasters/notesMaster1.xml" Id="R77b8f5d600be4c7f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8d4252fc55764899" /><Relationship Type="http://schemas.openxmlformats.org/officeDocument/2006/relationships/notesMaster" Target="/ppt/notesMasters/notesMaster1.xml" Id="Rc47a4f7c39fb45e6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b5a30c5059714ab5" /><Relationship Type="http://schemas.openxmlformats.org/officeDocument/2006/relationships/notesMaster" Target="/ppt/notesMasters/notesMaster1.xml" Id="R9a0c05a13bd140cd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20b964df01d346d0" /><Relationship Type="http://schemas.openxmlformats.org/officeDocument/2006/relationships/notesMaster" Target="/ppt/notesMasters/notesMaster1.xml" Id="Rb70660cf4ec74092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5024778778fd43d1" /><Relationship Type="http://schemas.openxmlformats.org/officeDocument/2006/relationships/notesMaster" Target="/ppt/notesMasters/notesMaster1.xml" Id="R152d3c7dbb6a4e4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64a5fc34eb14c68" /><Relationship Type="http://schemas.openxmlformats.org/officeDocument/2006/relationships/notesMaster" Target="/ppt/notesMasters/notesMaster1.xml" Id="Rd8f8ac6d0b7c421e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17a84c5a107f4f38" /><Relationship Type="http://schemas.openxmlformats.org/officeDocument/2006/relationships/notesMaster" Target="/ppt/notesMasters/notesMaster1.xml" Id="R05a09e7de4264658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6fce06a3c9774808" /><Relationship Type="http://schemas.openxmlformats.org/officeDocument/2006/relationships/notesMaster" Target="/ppt/notesMasters/notesMaster1.xml" Id="Rbddac11b3b6a4cc4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759ca449c9c9462f" /><Relationship Type="http://schemas.openxmlformats.org/officeDocument/2006/relationships/notesMaster" Target="/ppt/notesMasters/notesMaster1.xml" Id="R52862ea43e85432c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29e739fe6e0f4346" /><Relationship Type="http://schemas.openxmlformats.org/officeDocument/2006/relationships/notesMaster" Target="/ppt/notesMasters/notesMaster1.xml" Id="R6ed611359c7e49a8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065dd65be4a34060" /><Relationship Type="http://schemas.openxmlformats.org/officeDocument/2006/relationships/notesMaster" Target="/ppt/notesMasters/notesMaster1.xml" Id="R1162d6b8f4344488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550137b59ee24d1d" /><Relationship Type="http://schemas.openxmlformats.org/officeDocument/2006/relationships/notesMaster" Target="/ppt/notesMasters/notesMaster1.xml" Id="R3fd131e677d84b50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111c793b981047dd" /><Relationship Type="http://schemas.openxmlformats.org/officeDocument/2006/relationships/notesMaster" Target="/ppt/notesMasters/notesMaster1.xml" Id="R2ac5238ae3314b13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4539442eb51f4d15" /><Relationship Type="http://schemas.openxmlformats.org/officeDocument/2006/relationships/notesMaster" Target="/ppt/notesMasters/notesMaster1.xml" Id="R3043123073974fc4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a3de5144b23141b6" /><Relationship Type="http://schemas.openxmlformats.org/officeDocument/2006/relationships/notesMaster" Target="/ppt/notesMasters/notesMaster1.xml" Id="Rafe8d359883942c6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6f867b8b442047aa" /><Relationship Type="http://schemas.openxmlformats.org/officeDocument/2006/relationships/notesMaster" Target="/ppt/notesMasters/notesMaster1.xml" Id="Ra0478976d30746c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4679d54adca4ea2" /><Relationship Type="http://schemas.openxmlformats.org/officeDocument/2006/relationships/notesMaster" Target="/ppt/notesMasters/notesMaster1.xml" Id="Ra69a9c67e10e4056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bd9085e1d5bc43bd" /><Relationship Type="http://schemas.openxmlformats.org/officeDocument/2006/relationships/notesMaster" Target="/ppt/notesMasters/notesMaster1.xml" Id="Rc96e9ce9f7ef4bd3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32e4e37372c44b0c" /><Relationship Type="http://schemas.openxmlformats.org/officeDocument/2006/relationships/notesMaster" Target="/ppt/notesMasters/notesMaster1.xml" Id="Ra5d4898ea6be45bf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0c09627fcc7941f3" /><Relationship Type="http://schemas.openxmlformats.org/officeDocument/2006/relationships/notesMaster" Target="/ppt/notesMasters/notesMaster1.xml" Id="R31d5abc0552c44f3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764f6da1a7d54ed6" /><Relationship Type="http://schemas.openxmlformats.org/officeDocument/2006/relationships/notesMaster" Target="/ppt/notesMasters/notesMaster1.xml" Id="R9a7b27397b1d4d57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4daab7e146694511" /><Relationship Type="http://schemas.openxmlformats.org/officeDocument/2006/relationships/notesMaster" Target="/ppt/notesMasters/notesMaster1.xml" Id="Rd7c238aefb724dc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f627097e147c8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7b0bba5ba154f7b" /><Relationship Type="http://schemas.openxmlformats.org/officeDocument/2006/relationships/slideLayout" Target="/ppt/slideLayouts/slideLayout1.xml" Id="R0c5ed8c207a6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ed8c207a6477f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1ef622d2467d" /><Relationship Type="http://schemas.openxmlformats.org/officeDocument/2006/relationships/image" Target="/ppt/media/image.png" Id="Re84253d1daa74c25" /><Relationship Type="http://schemas.openxmlformats.org/officeDocument/2006/relationships/notesSlide" Target="/ppt/notesSlides/notesSlide1.xml" Id="Rced9b8c99eb9419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92b074fc04862" /><Relationship Type="http://schemas.openxmlformats.org/officeDocument/2006/relationships/image" Target="/ppt/media/image3.png" Id="R5e4efc223e224add" /><Relationship Type="http://schemas.openxmlformats.org/officeDocument/2006/relationships/notesSlide" Target="/ppt/notesSlides/notesSlide10.xml" Id="Ra80f378c35c3411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c25ce1374122" /><Relationship Type="http://schemas.openxmlformats.org/officeDocument/2006/relationships/image" Target="/ppt/media/image4.png" Id="Rd603fb10d05e46fb" /><Relationship Type="http://schemas.openxmlformats.org/officeDocument/2006/relationships/notesSlide" Target="/ppt/notesSlides/notesSlide11.xml" Id="R43ce19f6f6e749c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017396c2e46a7" /><Relationship Type="http://schemas.openxmlformats.org/officeDocument/2006/relationships/notesSlide" Target="/ppt/notesSlides/notesSlide12.xml" Id="Ra50559075251489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534bb20c4585" /><Relationship Type="http://schemas.openxmlformats.org/officeDocument/2006/relationships/image" Target="/ppt/media/image5.png" Id="Rcf6f2fd556554676" /><Relationship Type="http://schemas.openxmlformats.org/officeDocument/2006/relationships/notesSlide" Target="/ppt/notesSlides/notesSlide13.xml" Id="R6097b1cbf812441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c23a13b084bd7" /><Relationship Type="http://schemas.openxmlformats.org/officeDocument/2006/relationships/notesSlide" Target="/ppt/notesSlides/notesSlide14.xml" Id="Rb72d0b001a9c476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048839b34c0f" /><Relationship Type="http://schemas.openxmlformats.org/officeDocument/2006/relationships/image" Target="/ppt/media/image6.png" Id="Rd37d8e7a1c2e4a53" /><Relationship Type="http://schemas.openxmlformats.org/officeDocument/2006/relationships/notesSlide" Target="/ppt/notesSlides/notesSlide15.xml" Id="Rc4a8993446aa42b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4b43e2d684717" /><Relationship Type="http://schemas.openxmlformats.org/officeDocument/2006/relationships/image" Target="/ppt/media/image7.png" Id="R46384785bd5d4434" /><Relationship Type="http://schemas.openxmlformats.org/officeDocument/2006/relationships/notesSlide" Target="/ppt/notesSlides/notesSlide16.xml" Id="R93783977282249e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f4f742b04f3e" /><Relationship Type="http://schemas.openxmlformats.org/officeDocument/2006/relationships/notesSlide" Target="/ppt/notesSlides/notesSlide17.xml" Id="R12d70ba7105f4ef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304ad1b74ff9" /><Relationship Type="http://schemas.openxmlformats.org/officeDocument/2006/relationships/notesSlide" Target="/ppt/notesSlides/notesSlide18.xml" Id="Re4215e558fcd4ebe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529a15fa4efc" /><Relationship Type="http://schemas.openxmlformats.org/officeDocument/2006/relationships/image" Target="/ppt/media/image8.png" Id="R61777930c30c4ea1" /><Relationship Type="http://schemas.openxmlformats.org/officeDocument/2006/relationships/notesSlide" Target="/ppt/notesSlides/notesSlide19.xml" Id="R25a91782c2bd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d1db761f4222" /><Relationship Type="http://schemas.openxmlformats.org/officeDocument/2006/relationships/notesSlide" Target="/ppt/notesSlides/notesSlide2.xml" Id="Raa0a72f7c19d46b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8d497147648e6" /><Relationship Type="http://schemas.openxmlformats.org/officeDocument/2006/relationships/image" Target="/ppt/media/image9.png" Id="Re7b5c34ffda7499f" /><Relationship Type="http://schemas.openxmlformats.org/officeDocument/2006/relationships/notesSlide" Target="/ppt/notesSlides/notesSlide20.xml" Id="R8e7f18cf089941c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10a5ac94b4d6e" /><Relationship Type="http://schemas.openxmlformats.org/officeDocument/2006/relationships/notesSlide" Target="/ppt/notesSlides/notesSlide21.xml" Id="R301c5792569446c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1b4c0d0041a0" /><Relationship Type="http://schemas.openxmlformats.org/officeDocument/2006/relationships/notesSlide" Target="/ppt/notesSlides/notesSlide22.xml" Id="Rf319d581308d40b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fb6e3b824974" /><Relationship Type="http://schemas.openxmlformats.org/officeDocument/2006/relationships/image" Target="/ppt/media/image10.png" Id="Rbc9d38d31d4041ca" /><Relationship Type="http://schemas.openxmlformats.org/officeDocument/2006/relationships/notesSlide" Target="/ppt/notesSlides/notesSlide23.xml" Id="Rffc7a63e78f5445c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c2c580d5a4e10" /><Relationship Type="http://schemas.openxmlformats.org/officeDocument/2006/relationships/image" Target="/ppt/media/image11.png" Id="R1b58e8bc7f2744c7" /><Relationship Type="http://schemas.openxmlformats.org/officeDocument/2006/relationships/notesSlide" Target="/ppt/notesSlides/notesSlide24.xml" Id="Rcf45fdddf03b4f4a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91105c1e4214" /><Relationship Type="http://schemas.openxmlformats.org/officeDocument/2006/relationships/image" Target="/ppt/media/image12.png" Id="Rde8694ac34a448ac" /><Relationship Type="http://schemas.openxmlformats.org/officeDocument/2006/relationships/notesSlide" Target="/ppt/notesSlides/notesSlide25.xml" Id="R4b0a932214f4462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4cd093eda4983" /><Relationship Type="http://schemas.openxmlformats.org/officeDocument/2006/relationships/notesSlide" Target="/ppt/notesSlides/notesSlide26.xml" Id="R6d965d86366c473b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2abf7123418a" /><Relationship Type="http://schemas.openxmlformats.org/officeDocument/2006/relationships/image" Target="/ppt/media/image13.png" Id="R7e598ac041c74c4c" /><Relationship Type="http://schemas.openxmlformats.org/officeDocument/2006/relationships/notesSlide" Target="/ppt/notesSlides/notesSlide27.xml" Id="R1f4e5ab0a5944e3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ff54206cb4ee4" /><Relationship Type="http://schemas.openxmlformats.org/officeDocument/2006/relationships/notesSlide" Target="/ppt/notesSlides/notesSlide28.xml" Id="Rb4400be07fc2411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284ed64e4263" /><Relationship Type="http://schemas.openxmlformats.org/officeDocument/2006/relationships/image" Target="/ppt/media/image14.png" Id="R3734710ec917499d" /><Relationship Type="http://schemas.openxmlformats.org/officeDocument/2006/relationships/notesSlide" Target="/ppt/notesSlides/notesSlide29.xml" Id="R6665ebe9f3c1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8a69f49d47bc" /><Relationship Type="http://schemas.openxmlformats.org/officeDocument/2006/relationships/notesSlide" Target="/ppt/notesSlides/notesSlide3.xml" Id="R2137eea4afa04d49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3ed1e85514699" /><Relationship Type="http://schemas.openxmlformats.org/officeDocument/2006/relationships/notesSlide" Target="/ppt/notesSlides/notesSlide30.xml" Id="R90fd9a8c68824a25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bf2dcbe2407b" /><Relationship Type="http://schemas.openxmlformats.org/officeDocument/2006/relationships/image" Target="/ppt/media/image15.png" Id="R634747f46fc8488e" /><Relationship Type="http://schemas.openxmlformats.org/officeDocument/2006/relationships/notesSlide" Target="/ppt/notesSlides/notesSlide31.xml" Id="Rbaec49db0150428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c9c4321142b1" /><Relationship Type="http://schemas.openxmlformats.org/officeDocument/2006/relationships/notesSlide" Target="/ppt/notesSlides/notesSlide32.xml" Id="Rf050e66259314e1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487c11b6b4397" /><Relationship Type="http://schemas.openxmlformats.org/officeDocument/2006/relationships/image" Target="/ppt/media/image16.png" Id="R83287b88248545e0" /><Relationship Type="http://schemas.openxmlformats.org/officeDocument/2006/relationships/notesSlide" Target="/ppt/notesSlides/notesSlide33.xml" Id="R600052acbb3d47d0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d88b6aa847f5" /><Relationship Type="http://schemas.openxmlformats.org/officeDocument/2006/relationships/notesSlide" Target="/ppt/notesSlides/notesSlide34.xml" Id="R77ed13862d0e4cc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f0856d5e4314" /><Relationship Type="http://schemas.openxmlformats.org/officeDocument/2006/relationships/image" Target="/ppt/media/image17.png" Id="R7d34479d203d44fc" /><Relationship Type="http://schemas.openxmlformats.org/officeDocument/2006/relationships/notesSlide" Target="/ppt/notesSlides/notesSlide35.xml" Id="R0845ba5aa9e8441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5dbbd01840a3" /><Relationship Type="http://schemas.openxmlformats.org/officeDocument/2006/relationships/notesSlide" Target="/ppt/notesSlides/notesSlide36.xml" Id="Raf8d129bf4bf403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8dd1f57344e3" /><Relationship Type="http://schemas.openxmlformats.org/officeDocument/2006/relationships/image" Target="/ppt/media/image18.png" Id="R9056de6e3a1c4ee2" /><Relationship Type="http://schemas.openxmlformats.org/officeDocument/2006/relationships/notesSlide" Target="/ppt/notesSlides/notesSlide37.xml" Id="Rfbed20e0034b40ae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b8b69bd524584" /><Relationship Type="http://schemas.openxmlformats.org/officeDocument/2006/relationships/notesSlide" Target="/ppt/notesSlides/notesSlide38.xml" Id="R98ad5920ddfa4799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6709f4bb461d" /><Relationship Type="http://schemas.openxmlformats.org/officeDocument/2006/relationships/image" Target="/ppt/media/image19.png" Id="Rdbc4a4dff89f46f0" /><Relationship Type="http://schemas.openxmlformats.org/officeDocument/2006/relationships/notesSlide" Target="/ppt/notesSlides/notesSlide39.xml" Id="Ra9751a1ccefb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3801033d94194" /><Relationship Type="http://schemas.openxmlformats.org/officeDocument/2006/relationships/notesSlide" Target="/ppt/notesSlides/notesSlide4.xml" Id="R583221d49df445bc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2ec1c94240ed" /><Relationship Type="http://schemas.openxmlformats.org/officeDocument/2006/relationships/notesSlide" Target="/ppt/notesSlides/notesSlide40.xml" Id="R169656700c5f43ba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8531e14ba4dbc" /><Relationship Type="http://schemas.openxmlformats.org/officeDocument/2006/relationships/notesSlide" Target="/ppt/notesSlides/notesSlide41.xml" Id="Rb63df74cacc94d4a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37be0cc74161" /><Relationship Type="http://schemas.openxmlformats.org/officeDocument/2006/relationships/notesSlide" Target="/ppt/notesSlides/notesSlide42.xml" Id="R0c5ccc358fa04aca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de5cb46254f80" /><Relationship Type="http://schemas.openxmlformats.org/officeDocument/2006/relationships/notesSlide" Target="/ppt/notesSlides/notesSlide43.xml" Id="R6032c492407945ee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5a47ec174916" /><Relationship Type="http://schemas.openxmlformats.org/officeDocument/2006/relationships/notesSlide" Target="/ppt/notesSlides/notesSlide44.xml" Id="Rf342d914a9c14dce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d4d3e0bb14afb" /><Relationship Type="http://schemas.openxmlformats.org/officeDocument/2006/relationships/notesSlide" Target="/ppt/notesSlides/notesSlide45.xml" Id="Rc62d818331684edc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39795fb5143a4" /><Relationship Type="http://schemas.openxmlformats.org/officeDocument/2006/relationships/image" Target="/ppt/media/image20.png" Id="R229a806f078d426f" /><Relationship Type="http://schemas.openxmlformats.org/officeDocument/2006/relationships/notesSlide" Target="/ppt/notesSlides/notesSlide46.xml" Id="R7682e54676034555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cb2426aed4045" /><Relationship Type="http://schemas.openxmlformats.org/officeDocument/2006/relationships/image" Target="/ppt/media/image21.png" Id="R5ba6fa4970894893" /><Relationship Type="http://schemas.openxmlformats.org/officeDocument/2006/relationships/notesSlide" Target="/ppt/notesSlides/notesSlide47.xml" Id="R5502386ef4db40c2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aeb804134c29" /><Relationship Type="http://schemas.openxmlformats.org/officeDocument/2006/relationships/notesSlide" Target="/ppt/notesSlides/notesSlide48.xml" Id="R2bcb514b71c24597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164b4f5d43e7" /><Relationship Type="http://schemas.openxmlformats.org/officeDocument/2006/relationships/notesSlide" Target="/ppt/notesSlides/notesSlide49.xml" Id="Rdf4b8ba350c7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7dd6658e4a50" /><Relationship Type="http://schemas.openxmlformats.org/officeDocument/2006/relationships/notesSlide" Target="/ppt/notesSlides/notesSlide5.xml" Id="R82d4e173a14d4aa6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014273da4515" /><Relationship Type="http://schemas.openxmlformats.org/officeDocument/2006/relationships/notesSlide" Target="/ppt/notesSlides/notesSlide50.xml" Id="R4270522b61ba4159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1df3f437d4396" /><Relationship Type="http://schemas.openxmlformats.org/officeDocument/2006/relationships/notesSlide" Target="/ppt/notesSlides/notesSlide51.xml" Id="R57d7a77f76184f87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fe1b8d2b41bb" /><Relationship Type="http://schemas.openxmlformats.org/officeDocument/2006/relationships/notesSlide" Target="/ppt/notesSlides/notesSlide52.xml" Id="R95bf9abbb0a04214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0ef76ea1c4bc7" /><Relationship Type="http://schemas.openxmlformats.org/officeDocument/2006/relationships/notesSlide" Target="/ppt/notesSlides/notesSlide53.xml" Id="R4270592425c5424b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c8e8d561e43b0" /><Relationship Type="http://schemas.openxmlformats.org/officeDocument/2006/relationships/image" Target="/ppt/media/image22.png" Id="R76be39924ca24749" /><Relationship Type="http://schemas.openxmlformats.org/officeDocument/2006/relationships/notesSlide" Target="/ppt/notesSlides/notesSlide54.xml" Id="R8abb7e9f36424d68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05ff97264d5e" /><Relationship Type="http://schemas.openxmlformats.org/officeDocument/2006/relationships/notesSlide" Target="/ppt/notesSlides/notesSlide55.xml" Id="Rf27d822a490642c2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7c59fb86c4766" /><Relationship Type="http://schemas.openxmlformats.org/officeDocument/2006/relationships/notesSlide" Target="/ppt/notesSlides/notesSlide56.xml" Id="Rc82a5b01fa044490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f2bec55d14c67" /><Relationship Type="http://schemas.openxmlformats.org/officeDocument/2006/relationships/image" Target="/ppt/media/image23.png" Id="R0e17b1b693f34789" /><Relationship Type="http://schemas.openxmlformats.org/officeDocument/2006/relationships/notesSlide" Target="/ppt/notesSlides/notesSlide57.xml" Id="R2f61da3e20c14184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bac610ee43bd" /><Relationship Type="http://schemas.openxmlformats.org/officeDocument/2006/relationships/notesSlide" Target="/ppt/notesSlides/notesSlide58.xml" Id="Rdd60ba56d7904569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1bd161c364379" /><Relationship Type="http://schemas.openxmlformats.org/officeDocument/2006/relationships/notesSlide" Target="/ppt/notesSlides/notesSlide59.xml" Id="R0053821f7381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381aae404274" /><Relationship Type="http://schemas.openxmlformats.org/officeDocument/2006/relationships/notesSlide" Target="/ppt/notesSlides/notesSlide6.xml" Id="Rdca5bd94b9694dbd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6083c970d4d2e" /><Relationship Type="http://schemas.openxmlformats.org/officeDocument/2006/relationships/notesSlide" Target="/ppt/notesSlides/notesSlide60.xml" Id="R70eb674175cd4d63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86f19fe6940a4" /><Relationship Type="http://schemas.openxmlformats.org/officeDocument/2006/relationships/image" Target="/ppt/media/image24.png" Id="R22daecf1b7d94a26" /><Relationship Type="http://schemas.openxmlformats.org/officeDocument/2006/relationships/notesSlide" Target="/ppt/notesSlides/notesSlide61.xml" Id="R4cc36989b8444ca4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30ff76254577" /><Relationship Type="http://schemas.openxmlformats.org/officeDocument/2006/relationships/image" Target="/ppt/media/image25.png" Id="Rf8bc1d3f97594afd" /><Relationship Type="http://schemas.openxmlformats.org/officeDocument/2006/relationships/notesSlide" Target="/ppt/notesSlides/notesSlide62.xml" Id="R73f3875f470946a0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99e51d7d4d6e" /><Relationship Type="http://schemas.openxmlformats.org/officeDocument/2006/relationships/notesSlide" Target="/ppt/notesSlides/notesSlide63.xml" Id="Rc6e0dde3ec5d461f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0075e0814717" /><Relationship Type="http://schemas.openxmlformats.org/officeDocument/2006/relationships/notesSlide" Target="/ppt/notesSlides/notesSlide64.xml" Id="R66a4b06073eb4b78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cd1a9c9a4219" /><Relationship Type="http://schemas.openxmlformats.org/officeDocument/2006/relationships/image" Target="/ppt/media/image26.png" Id="R69125162fecc4022" /><Relationship Type="http://schemas.openxmlformats.org/officeDocument/2006/relationships/notesSlide" Target="/ppt/notesSlides/notesSlide65.xml" Id="R4de212d501854980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423ca7ee4828" /><Relationship Type="http://schemas.openxmlformats.org/officeDocument/2006/relationships/image" Target="/ppt/media/image27.png" Id="R0015c0036a2f4d03" /><Relationship Type="http://schemas.openxmlformats.org/officeDocument/2006/relationships/notesSlide" Target="/ppt/notesSlides/notesSlide66.xml" Id="Re79b7bc7157942ef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955aac23479f" /><Relationship Type="http://schemas.openxmlformats.org/officeDocument/2006/relationships/notesSlide" Target="/ppt/notesSlides/notesSlide67.xml" Id="R1abb8a35d8d840e2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36e6d8c344d42" /><Relationship Type="http://schemas.openxmlformats.org/officeDocument/2006/relationships/notesSlide" Target="/ppt/notesSlides/notesSlide68.xml" Id="Rafee5cfc89d04f73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1e70232e948c9" /><Relationship Type="http://schemas.openxmlformats.org/officeDocument/2006/relationships/image" Target="/ppt/media/image28.png" Id="R96c8770d6d074f8c" /><Relationship Type="http://schemas.openxmlformats.org/officeDocument/2006/relationships/notesSlide" Target="/ppt/notesSlides/notesSlide69.xml" Id="R031d928b5f11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4b15dcda45ad" /><Relationship Type="http://schemas.openxmlformats.org/officeDocument/2006/relationships/notesSlide" Target="/ppt/notesSlides/notesSlide7.xml" Id="Rc9a0fb0efe26430a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44ddbf0d4ac6" /><Relationship Type="http://schemas.openxmlformats.org/officeDocument/2006/relationships/notesSlide" Target="/ppt/notesSlides/notesSlide70.xml" Id="Rfc73107ea2e74d83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9b22e7454c55" /><Relationship Type="http://schemas.openxmlformats.org/officeDocument/2006/relationships/image" Target="/ppt/media/image29.png" Id="R69bc3357dfe14105" /><Relationship Type="http://schemas.openxmlformats.org/officeDocument/2006/relationships/notesSlide" Target="/ppt/notesSlides/notesSlide71.xml" Id="R11169136d68a4531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7aa9dc744bbe" /><Relationship Type="http://schemas.openxmlformats.org/officeDocument/2006/relationships/notesSlide" Target="/ppt/notesSlides/notesSlide72.xml" Id="Rcc97f27fea884cff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ffd959b646a0" /><Relationship Type="http://schemas.openxmlformats.org/officeDocument/2006/relationships/image" Target="/ppt/media/image30.png" Id="R7425d9e7960e4033" /><Relationship Type="http://schemas.openxmlformats.org/officeDocument/2006/relationships/notesSlide" Target="/ppt/notesSlides/notesSlide73.xml" Id="Rba7d9c55797d4241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63f8851e14639" /><Relationship Type="http://schemas.openxmlformats.org/officeDocument/2006/relationships/notesSlide" Target="/ppt/notesSlides/notesSlide74.xml" Id="Rc27ccb8d4ef64110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5b6c4b4f4639" /><Relationship Type="http://schemas.openxmlformats.org/officeDocument/2006/relationships/notesSlide" Target="/ppt/notesSlides/notesSlide75.xml" Id="R800ea06e7e1b44da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541e3309a4e3d" /><Relationship Type="http://schemas.openxmlformats.org/officeDocument/2006/relationships/notesSlide" Target="/ppt/notesSlides/notesSlide76.xml" Id="Rf9ea375cd33a45e9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3217d6c5a4a48" /><Relationship Type="http://schemas.openxmlformats.org/officeDocument/2006/relationships/notesSlide" Target="/ppt/notesSlides/notesSlide77.xml" Id="R92a020e72f6e4b6d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e9bac99884468" /><Relationship Type="http://schemas.openxmlformats.org/officeDocument/2006/relationships/image" Target="/ppt/media/image31.png" Id="Rb374047d23b348f7" /><Relationship Type="http://schemas.openxmlformats.org/officeDocument/2006/relationships/notesSlide" Target="/ppt/notesSlides/notesSlide78.xml" Id="Re176a24eb684490f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383db08a4d9b" /><Relationship Type="http://schemas.openxmlformats.org/officeDocument/2006/relationships/notesSlide" Target="/ppt/notesSlides/notesSlide79.xml" Id="R0243ba18398d432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90303ec64708" /><Relationship Type="http://schemas.openxmlformats.org/officeDocument/2006/relationships/image" Target="/ppt/media/image2.png" Id="R2fb94c637b99498e" /><Relationship Type="http://schemas.openxmlformats.org/officeDocument/2006/relationships/notesSlide" Target="/ppt/notesSlides/notesSlide8.xml" Id="R30a0a4dfa0e04be7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b938d1f645a7" /><Relationship Type="http://schemas.openxmlformats.org/officeDocument/2006/relationships/notesSlide" Target="/ppt/notesSlides/notesSlide80.xml" Id="Rf3f82f27df5c4bbb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e826a86e42dd" /><Relationship Type="http://schemas.openxmlformats.org/officeDocument/2006/relationships/notesSlide" Target="/ppt/notesSlides/notesSlide81.xml" Id="R6858df5a7290476a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a731b0ee34600" /><Relationship Type="http://schemas.openxmlformats.org/officeDocument/2006/relationships/notesSlide" Target="/ppt/notesSlides/notesSlide82.xml" Id="R05fc124f57444bbb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feb88ee44891" /><Relationship Type="http://schemas.openxmlformats.org/officeDocument/2006/relationships/notesSlide" Target="/ppt/notesSlides/notesSlide83.xml" Id="Racec133c9bb94257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931b9bcb4811" /><Relationship Type="http://schemas.openxmlformats.org/officeDocument/2006/relationships/notesSlide" Target="/ppt/notesSlides/notesSlide84.xml" Id="R901e6a0bebc3429b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972fe3cc442a" /><Relationship Type="http://schemas.openxmlformats.org/officeDocument/2006/relationships/notesSlide" Target="/ppt/notesSlides/notesSlide85.xml" Id="R54ab53b271dd4953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4fc39e09c460b" /><Relationship Type="http://schemas.openxmlformats.org/officeDocument/2006/relationships/notesSlide" Target="/ppt/notesSlides/notesSlide86.xml" Id="R14b7b63c238e42ea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05f33e4444615" /><Relationship Type="http://schemas.openxmlformats.org/officeDocument/2006/relationships/notesSlide" Target="/ppt/notesSlides/notesSlide87.xml" Id="Rfb8de8fb65134154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eba667724b17" /><Relationship Type="http://schemas.openxmlformats.org/officeDocument/2006/relationships/notesSlide" Target="/ppt/notesSlides/notesSlide88.xml" Id="R4fb617b7387d47ed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6b0312ee457d" /><Relationship Type="http://schemas.openxmlformats.org/officeDocument/2006/relationships/notesSlide" Target="/ppt/notesSlides/notesSlide89.xml" Id="Rb2a0511cf84d437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8ccf92f5468b" /><Relationship Type="http://schemas.openxmlformats.org/officeDocument/2006/relationships/notesSlide" Target="/ppt/notesSlides/notesSlide9.xml" Id="R9554b727f5a24679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3fd89939455e" /><Relationship Type="http://schemas.openxmlformats.org/officeDocument/2006/relationships/notesSlide" Target="/ppt/notesSlides/notesSlide90.xml" Id="R9393e37c9cc74fe3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54c8cf5824aeb" /><Relationship Type="http://schemas.openxmlformats.org/officeDocument/2006/relationships/notesSlide" Target="/ppt/notesSlides/notesSlide91.xml" Id="Rb46a042b9d1a40da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f3ce7a3784d71" /><Relationship Type="http://schemas.openxmlformats.org/officeDocument/2006/relationships/notesSlide" Target="/ppt/notesSlides/notesSlide92.xml" Id="R8387a1a016c0482b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dba96d1df438d" /><Relationship Type="http://schemas.openxmlformats.org/officeDocument/2006/relationships/notesSlide" Target="/ppt/notesSlides/notesSlide93.xml" Id="Rd7939831e010426a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6ddf6bc14f8c" /><Relationship Type="http://schemas.openxmlformats.org/officeDocument/2006/relationships/image" Target="/ppt/media/image32.png" Id="Rcd960176ec48450d" /><Relationship Type="http://schemas.openxmlformats.org/officeDocument/2006/relationships/notesSlide" Target="/ppt/notesSlides/notesSlide94.xml" Id="R6eea29c09f224b7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2A9D30-D973-420F-B266-E49B70EF3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C29338-062B-45D2-9C7B-FACC632D2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F1760AE-71E8-4F40-9379-9DD057197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563E271-F1F5-4C6E-B0FE-0322A1A6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2DAF11-24FD-467C-B57D-EAA07B5C9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98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 soluzione professionale completa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 le moderne aziende di trasloco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888CD4E-55CF-42F9-9625-EACA5F375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, dal sondaggio in loco alla fattura: gestire clienti, lavori, scansioni di camere 3D, inventario, prezzi, flotta, personale, storage, finanze e riepiloghi fiscali in un'unica app.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837134EB-5628-41BB-8273-932401EBD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F4E6EA5-9E60-440B-A6F4-779CE42DD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provalo gratis per 3 giorni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E49543F4-EA36-44A8-B40F-F1FF5DAD7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F4E3E158-AF61-4BE4-9C56-B974D38F3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70B0021-9922-43AF-9317-5CFF8514D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73AC51B-AA59-499B-BC65-507A3F6DA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4253d1daa74c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2634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CC9719C-4BEE-4F4A-8D4C-7C92E0A6D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C1777AD-5960-4A3F-85B5-52113DBDD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D14314F-1455-4DDB-8177-3AEFC9880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BD162A-BBF0-4C59-AB68-C73C3A7CF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distribuzione: il tuo centro di controllo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3460227-6BDB-441D-A47C-8058F60B8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home screen riunisce le metriche chiave e fornisce chiarezza istantanea.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5F41AEF-2F34-4CB9-A9F3-1AC997C6E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lavori aperti e programmati sono visibili senza cercare tra elenchi.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citazione, importi pagati, pagamenti in sospeso e entrate mensili appaiono direttamente sulla schermata iniziale.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imminenti ti aiutano a prepararti per il giorno lavorativo successivo.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cifre possono essere nascoste quando necessario, utili durante le riunioni dei clienti o nella visualizzazione dei dipendenti.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4efc223e224ad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962ADF8-3789-48CD-8398-4640E3E95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4F5474F-6B86-4B30-BE9D-CB6026FBC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panoramica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CC7A76F-989A-40F4-B5D0-F8BBFAA63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09789D8-02AE-4E5D-AE35-6315FDC3C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Figure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85CD72E-6F15-4E9C-BD66-3AFC4082A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6FF66E0-26CC-4FCB-8C5A-41CC8E05E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appuntamenti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693223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7617A6F-2B94-492F-8D98-6E7B0799C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BEF03A-B5E6-4E67-8318-798C90859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D546A5-573B-4EE4-B275-E08E27917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3524E2-3CF6-43C5-8D45-AFCC12F6D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tutto in un colpo d'occhio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9FF579-A10E-4698-BAD1-A5EF54426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l'app mostra più dei dati: mostra le priorità.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03fb10d05e46f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97EA15E-254B-4131-A837-38C6A1DCF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attività aperte, entrate, pagamenti e appuntamenti vengono visualizzati non appena si avvia l'app.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0718464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3F5A444-FB1F-4ADA-A9AD-BA3894264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981DFF9-3E33-4037-86DB-9D4460555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0BED01-F424-4D89-95A7-884B949B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23F95F-C7DF-46F6-94FB-6E30A3477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il tuo vantaggio quotidiano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2C08808-FC7C-4577-ACD7-0DE70F331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dashboard consente di risparmiare tempo perché le informazioni importanti non devono più essere trovate in luoghi diversi.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5509E3-B1AD-408C-9C64-9B6544EE2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proprietari possono immediatamente vedere quali lavori sono aperti e quali fatture sono state pagate.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crediti in sospeso vengono identificati in anticipo, prima che il flusso di cassa diventi un problema.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mese corrente rimane trasparente.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gli appuntamenti e i compiti operativi sono considerati insieme alle informazioni finanziarie.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89C72B4-5661-45C4-80DB-936A5F578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maggiore visibilità significa meno domande, meno decisioni di ricerca e più veloci.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8419548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063B4BF-3608-4144-A862-687A6A7E5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0936FC6-06E9-4BE0-9CB5-6D71EF614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25C0D1E-622C-408A-9D4B-5F5C57B5D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936E07-A72C-4528-B472-9F12F8527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il punto di partenza per nuovi posti di lavoro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F3AAB9E-64A0-4C49-8E2B-E1659E9E2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il flusso di lavoro si avvia direttamente sulla schermata iniziale.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A7A167-D8E8-4817-871F-7EFEFB167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creare nuovi posti di lavoro immediatamente.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appuntamenti e metriche esistenti rimangono visibili.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della schermata iniziale è volutamente calma e non ingombra, importante sia in ufficio che con i clienti.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6f2fd55655467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3D5D8D9-52E2-4B52-A720-D5C38E175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2582775-EF6E-492D-B97F-25763DD66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nuovo lavoro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AE45B2A-A077-400B-B8DA-D4669B500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AB0BEF4-1CEB-4210-A616-BA1A95B9D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avvio rapido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5FD7359-B753-438A-AF62-11B46E280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686A074-6A88-4776-88E6-AD3FE7354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Costruito per la pratica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2905219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177978-DE94-476C-9601-D347C6E59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CBF9621-73D5-41C0-91CD-A6A5E212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C0CAD2-6301-40FD-81F6-4C43D2423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BCA139-ACF7-4D6F-88EF-F378DF43F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27F02E-8BF9-484A-8980-A0C01EC75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gestisca i clienti in modo professionale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918A239-B8E8-448C-B3A3-0891EE832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clienti, contatti, numeri di telefono, indirizzi e-mail e cronologia del lavoro costituiscono la base di ogni lavoro in movimento.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7995830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694BB8C-39A2-48DC-A7CC-2C9C4D141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9397B9C-80C6-4AC1-9D6E-55D91E168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698F2F-CD36-46AD-A781-EE8E19C52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B3689E0-205F-45E0-B89B-78FC33075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gestione del cliente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4910DB-5588-4D85-8C7D-EB55ACF45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tutti i dati dei clienti in un unico luogo: strutturati e facili da trovare.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2C0940-F393-4118-A660-D71599A60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clienti vengono visualizzati con il loro numero, nome, numero di telefono e cronologia del lavoro.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ricerca fornisce un rapido accesso ai contatti esistenti.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dettagli del cliente possono essere trasferiti direttamente in lavori, preventivi e fatture.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questo impedisce l'immissione duplicata e mantiene coerenti i documenti.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7d8e7a1c2e4a5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A693651-B684-4D2F-8633-0F524EEA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77DD8F4-3402-46AE-BC95-04E464BB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Ricerca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D613D3F-9331-4E21-94A1-E720A655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811BC53-F9E4-4DD6-8923-7C92DCD61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Storia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E806771-7DD2-4675-9C78-3A055BAB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7D7B204-19F1-40D4-9F70-FDBB32D0E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contatti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913278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A6492E1-8EE8-48BC-9DE8-F681323FC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64171C3-E0F1-40BC-AA71-EF9A561F6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6A83AE4-0E84-4E28-84F1-A299A1E84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5C8382-A9BE-417C-96B7-52AB00129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dal contatto al lavoro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8E38A89-AB98-49D5-B107-5390600F3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 dati del cliente non vengono memorizzati isolatamente; rimangono collegati al lavoro.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D069AED-063A-4CC2-8FB8-F6EBD5AEB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Contatti, telefono, email e WhatsApp sono direttamente accessibili.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dirigenti, pavimenti, ascensori, opzioni di parcheggio e percorsi sono catturati in modo strutturato.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queste informazioni possono in seguito essere riutilizzate in schede di lavoro, preventivi e pianificazione.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384785bd5d44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5FEE878-A9E8-42B0-AD8F-653FDA66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E2424B2-71D9-4E92-9AE0-88320DC62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E82A7C8-9B66-45AC-8265-9432EEBE4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8B2EE7C-D577-4875-A786-82D89E948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5344549-D091-40E6-8C33-EBB36696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E87D03B-656B-4497-A111-47697D3FC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4111935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FA2FEA1-A491-4711-BA1C-6080CF48B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D4BE970-579E-4E45-91A4-705308CDA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3B22056-BB71-4DAE-AB9F-36EA9BD4A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ACC8689-5452-4B1F-8C13-10A3A835E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domande di follow-up in ufficio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B39D8A-44FC-4EA7-917A-1468936D7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quando le informazioni sono strutturate, i dipendenti non hanno più bisogno di continuare a chiedere dettagli.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FD38381-B2C8-4481-8CD9-EBF7BDB33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dati di contatto del cliente e dei dati di lavoro rimangono documentati insieme.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contatti e numeri di telefono sono immediatamente disponibili.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appunti speciali su accesso, ascensori o parcheggi non vengono persi.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tutti i documenti successivi utilizzano la stessa fonte di dati.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8474B64-6ECA-4878-B7E0-9B86BE42A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lavoro è buono solo quanto le informazioni acquisite correttamente prima del trasloco.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4737109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B1920FF-0C7C-408C-8BBE-0274084EE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37E28D-7455-41D4-8A7B-2426F71DB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2783460-4C0B-4A16-BCC6-4F2A105D5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FC50A3-DACB-4B02-925F-17020D39F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60C8FD-5F94-40DD-A307-3F425C8F8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gestire i lavori dal primo preventivo al pagamento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1165843-D94D-48B3-BA7F-5521E830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tiene traccia dello stato di ogni lavoro e collega clienti, indirizzi, prezzi, documenti e pagamenti.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6105908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9EA0EA4-115D-48C4-88A4-952926BD4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78202AB-E7E7-4728-A5FD-5E41D29D2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9132E8-76EB-4E31-9C7D-366A32EBE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18360C-5F43-4866-A424-E89AC16E7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gestione del lavoro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B5EC3A-DADF-4B10-A90A-4D7849D78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lavoro non è semplicemente memorizzato: è guidato attraverso l'intero processo.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64D69D-8FCC-4CCF-9649-D1A1C1D93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stato come quotati, programmati e pagati rendono visibili i progressi.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dettagli del cliente, gli indirizzi, la distanza, i pavimenti, gli ascensori e il parcheggio rimangono collegati centralmente.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l'inventario delle foto, i prezzi e i documenti sono collegati direttamente al lavoro.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questo riduce le interruzioni tra l'indagine, il lavoro d'ufficio e il giorno di trasloco.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777930c30c4ea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3FB044F-655F-4247-98ED-D309C0330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D1CD46C-F07A-4B92-8F9A-B5AB724E7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F238270-1D09-4AE7-9C69-D97709701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D90425D-6FE6-4710-93F2-4BC54ED72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indirizzi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98BFC6C-7C10-4D5C-8A12-7B0EDB181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DBC0500-B07B-4131-8788-2C01134BD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1578015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41C7E0-25D8-4FC7-AB41-85BE3CC59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4FD3FC-7054-4647-90E7-2284913B3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15FCA2-020D-4692-8147-2D73183CE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5F7964-F747-419F-8FA2-CAE171B03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di Introduzione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69B7652-D8E3-4E8C-A8CB-8AE19FB95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una piattaforma per l'intera operazione in movimento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D4E271E-2CEA-4670-9BAF-08928D6A1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va ben oltre le caratteristiche isolate. collega l'intero flusso di lavoro di un'azienda in movimento in una soluzione mobile chiara.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9810098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CCF6B2-826B-42C8-AAF5-9320F7EFD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13F62A4-C63F-4DD2-A9F7-9C0682AA2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8FC8C15-B0F3-45BA-BE45-EF0CC74B7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B2AB09-6D07-4684-B26A-D50B77084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del lavoro, del cliente e dell'esecuzione: collegati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DACB81-DEFC-4F78-BEAB-D596117CD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il lavoro è la fonte centrale di dati per tutto ciò che sarà successivamente pianificato, effettuato e fatturato.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b5c34ffda7499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133E854-40CB-48DA-BB7F-D7FFFFC1B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, citazioni, fatture, documenti e pianificazione operativa provengono tutti dal lavoro.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85256315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DD0EB24-69FA-4F9B-B9D8-D29FEA7D1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2A6AEE1-FC99-4E9E-B0B2-97FF366B6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7447A8A-0AF4-47BE-BBC5-CD8541004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C55272-BB24-48DE-97F3-8EFDB33D5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 sistema di stato per flussi di lavoro chiari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7AC878-C8AB-4C60-A965-24EAF0F43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ogni lavoro può essere avanzato attraverso il processo in modo trasparente.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A5597A9-EE0C-4182-97BE-F0F2FC77A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citazione creato e inviato.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prevista.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personale e veicoli assegnati.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completamento documentato.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Fattura creata e tracciata di pagamento.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758FEE9-9A09-468D-82C3-50B841B10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proprietari e team possono sempre vedere cosa deve accadere dopo.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1039497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BF126EA-196A-4679-A74F-3E7EF47DA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D0363FA-DF53-4EE0-B694-CFA3C51B5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625749-88F2-49C9-9178-719574828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FE680B-F02A-4682-AC61-65554CAFF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E56643-3299-4D74-A682-E75E998F1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: Cattura camere in digitale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B2EFB09-7A42-4D46-946D-1FCB091F5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e LiDAR trasformano l'indagine in una base digitale strutturata per l'inventario, i calcoli del volume e la pianificazione.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223389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EFDACAF-1AD1-4FD4-9936-8ECEB3D5B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EDFD34F-F98E-437E-B6C5-506F019BB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16C2636-A7F4-48FB-BCB0-E0E8E6B69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E5CAEA-E542-40C8-A6FF-8A8706FD6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Cattura l'intera stanza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EB04B2C-04E6-405B-AD79-9D6BA26EC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utilizza genuino RoomPlan scansiona e memorizza permanentemente con il lavoro.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9d38d31d4041c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D776ADE-83BB-44B8-803D-109BED902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più tardi la stanza può essere ruotata, ingrandita e rivista di nuovo.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7586295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4F81D3-408C-4E99-A418-00981C1A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ACE7CC5-667F-45DA-AD18-FBE8CCE1E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3948103-3BAE-4434-97EB-CBD6C2826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24428B9-7170-4CF0-9A09-C8BCF532A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3D: non solo foto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310B7B8-B06F-486C-BBCC-599A44D48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una foto mostra una prospettiva. un modello 3D preserva la situazione spaziale.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58e8bc7f2744c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09F5970-3C7A-49F8-8BFB-E34522A89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caratteristiche della camera e mobili sono documentati in modo visivamente comprensibile.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08766128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F4074DF-C378-4822-86BD-566A3470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EC9339-D580-48E2-B85C-BF5F11A2F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82899BA-9DC1-4E90-9596-8FCA8C8B6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77327E4-8316-4B7F-A28F-13D72E589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salvataggio RoomPlan scansioni con il lavoro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AFE47E-E78C-4E40-B6E1-A14328599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scansione è più di un'istantanea: diventa parte della documentazione di lavoro.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80AAE5-63D9-47F3-9829-FE92F5B09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camere possono essere riaperte più tardi.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rotazione e zoom rendono la preparazione più facile, anche settimane dopo il sondaggio.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dipendenti acquisiscono una migliore comprensione spaziale.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scansione può essere collegata all'elenco dei mobili.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8694ac34a448a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D6DCA8D-DE2A-4E3D-8F98-D65E59D37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CFEFC2B-AFE1-48BE-859C-0006149B1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Locale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FF4FF75-0034-4688-955B-9B8E6B352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1306DE0-677A-46DD-8EA3-C9F1567BC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319435A-FE8E-4E9C-9310-45B7559CF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F1FD1BE-FA63-4991-983F-3A7879CBE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modello 3D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0086917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5506D58-78AD-460D-8AE7-BBEB39D1B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6CBDAB-2529-49B3-A6A7-B5BA490BE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58A420C-0540-4FB8-A00A-2FB753C2E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003BE1E-E3C7-4DAF-8660-31268959F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perché questo è importante per le aziende in trasloco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2DD6F4-52DD-40F5-8F57-33B53F56F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 dettagli sono facilmente dimenticati durante i sondaggi. un modello 3D riduce questa incertezza.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37DACE-5518-495D-BFA2-E81E75552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stanza rimane tracciabile, anche se il cliente fa domande più tardi.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mobili, pareti e struttura della stanza sono più facili da capire che nelle singole foto.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pianificazione e costo possono essere basati su un record memorizzato in modo permanente.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nuovi dipendenti possono capire meglio il lavoro senza aver partecipato al sondaggio.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8B0ED84-6156-45C0-819D-91E885A1C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smetti di fare affidamento sulle stime.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smetti di fare affidamento sulla memoria.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Documentare in digitale.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45912410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790666-6660-400D-8F9F-A37F08496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D10729F-C0DB-478E-AD9C-6EFB8F650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75BEFA3-EAF4-4687-BB94-9365AA29F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E8F966-4315-4B33-871E-31F68A122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come vantaggio di vendita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EA5809-F12A-44B2-B3BA-886AC0C36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i clienti possono vedere che l’azienda lavora in modo moderno, strutturato e professionale.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598ac041c74c4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884AD15-08F4-41BA-9813-E402BF328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scansione 3D rende il sondaggio visibilmente più sofisticato.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6327417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BC96CFE-4B29-4E74-B2B8-8D29A2B60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8F8593-B60D-430D-8515-D74A90766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D9B0E6-01C6-4C92-84A9-B74E6E352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3340C27-AF8D-40B7-AD81-94FF7ACCC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5C49AD-96AA-4790-B923-108E81ACF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dell'inventario, foto e volume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FB212B8-13CF-4933-B013-EDBFA333C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l’indagine crea dati strutturati: mobili, stanze, quantità, volume e documentazione fotografica.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147246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5904240-FB47-47B6-AD98-901918FDE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AC6C702-DAB1-4133-B417-A8FDA6CE3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A5153EF-AEAC-47A8-8BAA-24F3879C0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7F6F0E-8907-40E8-AC37-127C7FEB1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foto inventario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45CF2E7-F695-4D33-BEB9-127D6003D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le foto non sono semplicemente memorizzate, sono incorporate nel contesto del lavoro.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7A66A19-7CF1-45CC-9793-68CC71E5E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 dell'inventario possono essere catturate direttamente all'interno del lavoro.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previsione e di informazioni sul volume rimangono tracciabili.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immagini aiutano con le domande, la pianificazione e la documentazione successiva.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l'app supporta il passaggio da un sondaggio visivo a un elenco strutturato.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34710ec917499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CA75C1D-8285-4DE2-A8AA-CA3101E26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93A543A-1EBC-4946-BC89-E843C812A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7964CA8-3FB9-4881-B39B-4C305C92F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448CDF6-F48B-4C22-AB37-F81E0A03A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F8232E7-B195-4A89-8F76-65F39F91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BB2FE30-C5C8-470F-BC6A-0A22ED477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017664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82EAADA-FBE0-4447-B1B4-9F414530B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6CCB0CC-3ED0-4001-AE39-DD9B1C158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39B51E2-8DC3-4D5A-9DB8-24D8083F3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D987D5-6626-4555-AE59-400621686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43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perché MovePilot Pro è stato creato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597169-9EA2-4D71-966E-00FCCE0FA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realtà quotidiana di molte aziende in movimento è ancora molto frammentata.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893830-BA0F-4D12-809B-545DC7019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informazioni del cliente sono sparse tra le note del telefono, WhatsApp, e-mail e fogli di calcolo.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indagine sono spesso documentati utilizzando elenchi cartacei, foto e stime.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preventivi, contratti, fatture e pianificazione sono spesso creati in sistemi separati.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ogni ingresso duplicato costa tempo e aumenta il rischio di errori.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6C4E764-0E00-4648-B9BD-287B22BBD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fa più che sostituire le pratiche burocratiche.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collega i flussi di lavoro che appartengono insieme in un'operazione in movimento.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31436257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B097FF5-A68C-403C-9969-7F19C5DD6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E1E493D-5FDD-4884-9E61-30F9D2F1B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3F550D-81B2-44E6-BB6F-F50FFD198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5800913-98FC-48F1-B541-0F360F6A4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dalla stanza alla lista dei mobili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749E984-223F-4480-A6F3-067B105A2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collega l'acquisizione spaziale con dati di lavoro specifici.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DD9A7B8-32AB-49BC-850B-8FFFB386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mobili identificati possono essere trasferiti nell'elenco dell'inventario.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dell'inventario, della stanza e del lavoro rimangono documentati insieme.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dati possono essere riutilizzati per i calcoli del volume, i prezzi e la pianificazione.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questo riduce il lavoro di follow-up manuale dopo l'indagine.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0DE5A1-C038-464D-871E-A946D85CC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scansione non viene semplicemente archiviata.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continua a lavorare per il lavoro.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04864776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2E1711-16E4-43AE-8799-8B8F593DB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DDF63B-FBCE-4044-9952-FD5481959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3488332-080D-43E0-87D2-DCDB7298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6972597-7990-4388-B0AA-46DF93AFE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calcolo automatico del volume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2C9AED-039F-415E-9F3E-99D06C520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l'app supporta il calcolo strutturato del volume in movimento.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148C48-A61C-4197-9F87-0BE902FB2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mobili e elenchi di inventario possono utilizzare valori di volume predefiniti.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volume diventa la base per le esigenze di prezzo, pianificazione del veicolo e stoccaggio.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stime diventano più trasparenti e meno dipendenti dalle note scritte a mano.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questo supporta preventivi più accurati e una migliore preparazione.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4747f46fc8488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3F432FF-FAD8-4D16-8BF3-ED5B86C6D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4707DC5-24D7-4C19-8FA7-F28F1E97A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84E66FA-6758-4BBD-B384-B1D14EC01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F5047E3-C977-4DC1-A809-65441300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BAE7B4C-34A3-4873-A2FC-419AAFB3E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AE9FCBA-3100-47B7-B437-1C18A96F7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Pianificare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4846486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848F22-2AAC-4502-B912-01E4FF30C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861B787-22F9-4336-A7E3-7123D21D2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10D8162-040F-4724-80C3-1EE2F2CB1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668EE1-65D7-4A59-8E3E-122AEADF4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0D3BDA-9131-49F9-BB8C-F013F4D37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calcolare i prezzi in modo intelligente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434BBE6-E192-4C5F-B252-19B41D34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combina tariffe orarie, tariffe forfettarie, chilometraggio, distanze di trasporto, spese minime e profili di prezzo individuali.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5243309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F22E56C-97EB-461C-9320-4B5377871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50AFB34-70CB-4C18-854D-937DCB436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24B58C-FA98-4B28-9FED-367FB9CCF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EBA822F-0B80-40AB-AAF8-06B4ECD7D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dei prezzi fondazioni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2C7A55C-686E-4B04-8601-2201338A4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le aziende possono configurare la propria logica di calcolo.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0428CC-224D-4048-8753-1DAC4139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Tariffe orarie per traslocatori, veicoli e lavori di montaggio.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tariffe forfettarie come spese di base del veicolo, prezzi minimi o dichiarazioni doganali.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Tariffe chilometriche e supplementi per il trasporto a distanza.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base, standard e profili Premium per diversi margini o tipi di clienti.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287b88248545e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3DCBEE8-E857-457B-9C9A-5C599EB85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0EDACDE-24A2-4DFA-885F-EAB5671BA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Ore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2195B06-B7BE-431E-B512-5403CA88E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7614B9E-5E8F-40E1-A6C4-CD44BE3DF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Chilometraggio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F3D3D89-1978-4D16-87B6-BD7990F78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F66745EC-88E7-4F3C-99DF-237C42DF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tariffe flat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41084369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C5BF44-8C6D-416F-9F14-7B2C6D569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9677B52-2AA9-4F78-8A02-02DDEA81C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3020245-95C5-48D7-9264-EC510A631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409AB1-43E6-423A-855E-750C4B86C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profili di prezzo invece di calcoli one-size-fits-all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B059D6-37C7-4CCD-9147-A244695EA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ogni lavoro è diverso: il prezzo deve quindi rimanere flessibile.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8FA3562-A7D3-4B69-A981-0F3F84C79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piccoli lavori di trasporto differiscono dalle mosse aziendali.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clienti privati, clienti aziendali e lavori speciali richiedono calcoli diversi.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distanziamenti, pavimenti, chilometraggio, requisiti del veicolo e servizi extra influenzano direttamente il prezzo.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aiuta a includere questi fattori in modo sistematico.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ABDDD0D-3C34-4FB4-824F-C0DAA6760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logica dei prezzi individuali rende le quotazioni più coerenti e trasparenti.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74455370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B18759-604F-46D8-AEC4-625A02156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3BCB713-BAF8-4713-9C90-F7C4BA9B5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101B63E-BA16-49CC-ADFE-7E43462BD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11EF82D-DABF-4B53-9A63-7539DB6B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vedere i calcoli di esempio istantaneamente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DAB037-D6BE-4F01-A71C-2A74E7BA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mostra immediatamente l'effetto dei prezzi configurati.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34479d203d44f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06A100C-1870-473E-BF88-7C77FBAF7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logica di calcolo viene utilizzata per preventivi, fatture e riepiloghi finanziari.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10634018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3D21CD-CEF1-4755-826C-E76E85A30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FF5300F-1ACC-4A44-BF80-EAB5AE8EC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7E55248-D7A1-4BE0-AF5E-445FCF792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2F029DD-2024-458A-9982-64D1CB44D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823BEB4-7DE9-4A01-9969-C32775861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, preventivi, fatture e documenti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A25E424-B9F9-48F9-978B-4E87B2B77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dati acquisiti diventa documentazione professionale nel proprio design aziendale.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0874873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F6BF005-97BA-4615-92EA-5B116C59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89A3904-486E-450E-9BB3-3AD6B14CA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41389D9-372A-47F4-AFC6-40C48C6EA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B8A2ABE-50D5-4B44-AEAE-1AA0B7A32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dei documenti generati dal lavoro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220624-3E95-4063-9647-408F8765B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 citazione, fatture e documenti contrattuali vengono creati dai dati di lavoro esistenti.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10B95AE-FB8A-46AF-8924-799C71544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dettagli, indirizzi, prezzi e servizi del cliente vengono trasferiti automaticamente.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riducono il lavoro manuale dell'ufficio.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documenti possono includere il logo dell'azienda e i dettagli personalizzati.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lavoro rimane collegato a tutti i suoi documenti.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56de6e3a1c4ee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A6182A6-7A4F-42AA-A377-E7830BBB7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3EA8F0A-968D-4727-9D2C-9CB9CC2F1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Citazione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9D08715-2F7A-486F-B909-4DABE6802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B468CE2-4C56-4A5E-91FF-D183C2E4E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Fattura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0EAC000-4580-4963-AA10-70E03608B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553E84C-14AD-4D19-826C-B5DF97EA6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98019019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1BA811-17DC-4924-AA53-57E319E5E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16B5FB-54D6-4B11-BAB4-F45D047D6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15EC11-7693-4864-966B-E6EF02C5E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0D0C47C-66E6-472D-8CC8-C210BD421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un’esperienza professionale del cliente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8564387-5A1F-4B5F-BF82-C72B7DF71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preventivo è più di un prezzo: è la prima impressione del cliente dell'azienda.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3A9EE0-A18C-4E3A-8456-AE3F93B9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coerenti PDFs sembrano più professionali dei documenti creati manualmente.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errori di copia e incolla sono ridotti.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tutte le informazioni rilevanti provengono direttamente dal lavoro.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clienti ricevono una documentazione chiara e strutturata.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6220C70-D10E-4119-9705-F3D4D8276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quota digitale vende più di un servizio.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costruisce la fiducia.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94434344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0873AD1-DA6B-4236-B253-516329205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F8FB568-F979-4983-9968-846B1079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6A2E431-1259-45A9-ADDA-0E28549A2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4838EB-E391-4C8B-A065-39B73FFAE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anteprima all'interno del flusso di lavoro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5B99E5-A35E-479C-884E-1E59A6693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i documenti rimangono visibili e rivedibili durante tutto il processo.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c4a4dff89f46f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4D91FDA-16C1-4D7F-A217-B3C63A1E9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prima di inviarlo.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000012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0CCA0FA-E05D-4356-9A61-80FAACD1F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F12510-9FF2-4C7D-84E6-DBA99C502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8921287-D7DE-4BED-B975-B0983B5F6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E237FB-B220-4FEB-AE66-6DFA4C561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6127A96-2D3C-4EBA-8E50-08AEA9581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sviluppato da un professionista in movimento, non da una società di software che comprende solo il movimento in teoria.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438180F-7B30-4336-8E2E-3F8907881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questo background fa una differenza decisiva: ogni funzionalità si basa sulle esigenze del mondo reale dei flussi di lavoro in movimento autentici.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82699297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E3A4ECE-3450-47E6-9C2C-237999045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BA47DF-B93D-41BC-B51C-174CF313A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F23BEF5-69FB-4E26-8853-71C977571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64F8E89-E1CE-421A-9445-8782CD9C3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38B0556-2077-4C51-816E-934C57E49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contratti che si adattano alla vostra azienda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FBA79E3-3ECE-47E0-9C51-24FF69667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ogni società in movimento utilizza i propri accordi. MovePilot Pro non costringe nessuno a modelli di contratto rigidi.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2055695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7F26560-5BB7-4AFF-8318-E45D7EAF4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8A0E54C-65F9-473D-A0C4-BB7BD1D56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550FD2-5B92-4673-B3D3-8DBBC80AA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93611E-D088-42B2-ACDC-FDACAC631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52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moduli contrattuali personalizzati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2309D3-1CA5-4677-8F63-7B903735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le aziende possono definire i propri accordi e la formulazione.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19DBB2-34A3-4B36-8921-0E96E259A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ogni azienda può creare le proprie sezioni contrattuali.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testo possono essere scritti liberamente e adattati al modo di lavorare dell'azienda.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ordine e contenuto possono essere strutturati per soddisfare l'azienda.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risultato è un contratto che non sembra un modello generico.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10C5BCB-CC59-4D86-947B-9D837F2CA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il software non definisce il contratto.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tua azienda lo fa.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82151436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FBEAD4-797D-4F11-92F9-D6812488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9EEEA5-96E1-4786-82BC-E89264A33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F7727D-23E4-4BDF-9FAE-C2415493B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0FB64DC-6BFB-4ADD-8212-C2EB307AC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La caratteristica dell'asterisco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FABB9F-B382-4629-A185-E1291131D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dettaglio speciale: le note possono apparire automaticamente come stampa fine nel contratto.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721609B-2E55-4826-BF47-0073F89E2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una nota aggiuntiva opzionale può essere memorizzata per ogni articolo del contratto.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quando la funzione asterisco è abilitata, la nota viene visualizzata automaticamente come una nota a piè di pagina nella parte inferiore del contratto.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contratto principale rimane chiaro mentre le note legali o operative sono adeguatamente documentate.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questo elimina l'editing manuale PDF e crea documenti contrattuali più professionali.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978ABF9-D3EE-4ECE-8670-A1AA8DC8A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chiaro contratto di cui sopra.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note aggiuntive qui sotto.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Automaticamente.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45009138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8EB420D-E906-4B0E-8614-3C90CE98B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94F4CA7-AF72-4253-8293-8BF7CFA91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622D9B8-C659-49E1-B47B-937DFF7A8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3FA0766-14BF-4BFC-9996-B4EC8587C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perché questa logica contrattuale è così potente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E05DBCC-B3FC-4E77-BC01-1B81C0611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molte aziende hanno bisogno di flessibilità senza ricostruire ogni documento manualmente.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FFDE1FB-72A5-457F-B2C9-534FF9C51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termini e condizioni personalizzati possono essere integrati.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norme speciali per il parcheggio, la distanza di trasporto, le cucine, il montaggio o i servizi aggiuntivi rimangono chiaramente documentate.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contenuti contrattuali si sentono individuali pur mantenendo una formattazione coerente.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una firma digitale può completare il processo.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9712670-2C6A-44E7-990E-9D39900D6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questo è più che creare un contratto: è un motore a contratto personalizzabile per le aziende in movimento.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0381545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3C59FD-0657-42F0-9627-3E9EAF301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2D98F4-D275-43E3-BA70-D02414B67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EE84373-6BC0-4B40-B8C4-7F71869CA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4D0FFEB-7E8F-4257-AF7A-AB05D3B1D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2FD70BA-9C9D-47E3-BA79-A25F19A4C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dire dipendenti e equipaggi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D5F6513-78E8-4DEC-9F6D-6FDAF5173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l'app può creare profili dei dipendenti, considerare la disponibilità e collegare le assegnazioni con il personale.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40795137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9EA1823-4DFC-474C-9322-97793A056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2D36366-D18E-41AB-8230-FA6F3E8E0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4E9FE2-1E6C-49C3-A797-8C234D0AD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9DFC090-6035-41C0-BE6B-747EF1B5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gestione dei dipendenti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5602528-AF56-45AF-BA72-3345B9FE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supporta la pianificazione operativa dei team.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60553F1-06C7-4F62-87AA-57AB84031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dipendenti possono essere creati nell'app.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ruolo come driver, trasloco o fitter possono essere considerati nella pianificazione.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l'app mostra quanti dipendenti sono disponibili per un determinato periodo.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dipendenti possono essere assegnati a lavori e orari giornalieri.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4F397B7-53F6-4DB5-ABC3-8EDD89245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 proprietari vedono più del lavoro.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vede anche chi può portarlo a termine.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34686899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11519D2-AD40-42EB-932D-05DD50B1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456131-A1D3-4286-B94F-8C9EBA740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8039151-15B7-41FD-BBD8-011C870A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B4A0EE3-DE3F-4DCA-A9DB-D15632B56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programma giornaliero e personale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186050-E4E4-47D4-8569-DA007299D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 pianificazione quotidiana collega gli appuntamenti con le risorse.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4F72523-56FB-4B92-B49A-199A2F9B5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oggi, domani e la settimana sono rapidamente accessibili.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l'app mostra le assegnazioni, i requisiti di personale e i traslocatori disponibili.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controllo aiutano la squadra a prepararsi.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giorno del trasloco diventa più prevedibile e meno dipendente dalle informazioni sparse.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9a806f078d42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4D36733-C326-4A12-BEF3-B41EC14D7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6581C1C-0FE9-4CC8-B94A-76C80517D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Oggi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6F14C34-08F6-4A34-902F-8D08B487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D534AD8-BDA2-48F6-A664-E7870E4A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domani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549FD89-0A56-4858-AEFD-5E4599911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B3D4933-553D-47A3-8DB8-8982124F9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Settimana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12473239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A103CAB-2FF6-4CF1-905E-523365642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A3C2D4-4F29-48AA-B4E9-4A5D85914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B3DC6CC-C7AF-4EB8-9489-E581F634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97198F8-B027-44F5-AC9B-510E62A3F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 dipendenti vedono ciò che conta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F66D7C-1603-44C4-BB1E-8DE07F02D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836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del programma giornaliero aiuta a preparare le assegnazioni e garantisce che le attività ricorrenti non vengano dimenticate.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a6fa49708948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F449D69-DA29-4EBE-A4EA-C12A10385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controllo completano il flusso di lavoro operativo.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61844837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4491379-51EC-485B-B9FF-652CDDFB4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7574CA4-4AAA-4A47-9500-02E4DACE7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8248D9A-D281-4C3A-9441-6BAD166BD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EE0C129-5F58-4549-A97F-67B591D3B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C81044A-8BB9-476F-B315-16CA6E070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gestisci la tua flotta in modo intelligente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01051CB-5847-489F-9CE0-BA1E974F3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i veicoli sono una risorsa fondamentale. MovePilot Pro aiuta a tenere traccia della disponibilità, delle assegnazioni e delle date di scadenza.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28075696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AEDE23E-10B9-4A79-9138-87C8E8B37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9FA76F1-F365-43A7-AA73-0FEDAB8B5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4EA67F-22A5-452B-B90B-A38AC1481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D326729-A668-4844-8E55-4B754E252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gestione della flotta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8AB81A8-45E5-4D7C-A9B5-12C2517E1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l'app registra furgoni, camion, rimorchi e altri veicoli in modo strutturato.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3C8810F-8488-4EC5-A9F5-F972395B6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veicoli possono essere creati con numero di registrazione, tipo e stato operativo.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disponibilità è considerata durante la pianificazione.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veicoli possono essere assegnati a un lavoro.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doppie prenotazioni e la disponibilità poco chiara sono più facili da evitare.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DF697A7-3AEA-4033-AC91-CAA2212F4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mossa può essere pianificata solo quando il personale e la capacità del veicolo sono allineati.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770899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CEA3A3-2B0E-49D2-9017-B20DEB301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CE9182C-1B14-4893-BB4C-2962CF9F6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F91B3C5-50FD-4B27-83B4-553E9EE4A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02595EA-8AD6-41E6-9977-7DF24DC1E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 lavoro consiste di molti piccoli passi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AC81062-D2B6-46C2-8280-FC0E98041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supporta l’intero ciclo di vita di un lavoro in movimento.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ACC5734-E09F-4F24-AFB9-FC48794D6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90C6C93-C08E-4888-9729-ABAA582F5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Inchiesta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5BB93C1-B946-4734-9F5C-8CB3BF541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B34A40F-F5C6-4F79-8C8D-995611F5E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677780F7-B3F1-4F27-BD3B-79E6D3642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clienti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6C096B33-A28D-4F13-8392-11D5F6414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C9024016-E147-4566-9D3F-35F00499D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3A0B540A-91F1-4C5F-8167-06F4BF513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indagine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54FAC5FA-36D3-458B-BF42-2E369F272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5162C4C-B144-4F44-A768-9CF121D6D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E6AF488F-6DDD-4C87-9F65-7B2176E6A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997956B1-B28A-4F90-9E7C-AC26D4343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923D3E24-69F1-4335-8B35-35AE880A1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77DB7973-BAAA-4D61-9E5B-4D62294D8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Inventario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17908E56-1B01-43B5-822C-E8D1B000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67612D37-39FB-43E9-9636-7C3A8DDBD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D544FE0B-AF7C-4276-BC08-2D3C584C4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D47DA598-7DAA-44B5-B215-CE106DFCB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354C781-0846-4A5F-A7F5-C5FE0BAA8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Prezzi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5CED6803-DCE9-48D7-B8A7-42C8E5E59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64BA2704-AAA9-45E7-A2CF-949C1F014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85206DF-194E-4719-8C0B-E0F356466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Citazione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A5843C3D-E3CC-4138-BF18-F061C52CD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45409B74-8C34-4E00-A5F7-180C41EF7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73AF939D-1D35-4372-9FC6-2EC8599A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contrattuale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9E989778-6139-47F0-87E8-A0608310C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082B2A6A-24CE-4E3C-AEC1-DB5207A44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EFB4E519-D6FA-4276-86F0-D46F6FCEC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Firma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A42C7638-9B11-4152-B0C6-B98A6818E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63182FD4-7706-4D50-8795-65BA49DC6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calendario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39A7DACF-F346-4403-9157-C28C6B158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EC8BB401-0913-45C0-85E0-7A970EAA3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417FAEF8-F6A9-4A43-8860-F7A3A2D40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Staff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A0DBF08B-C4C3-4E8A-A4DB-E5DD6C767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E8855E37-6E1C-4618-B4E2-D23F67F8A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67B956A4-2161-4B40-90BC-97CBBA72B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Flotta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854713B-2AE6-41B4-B9AE-06111A0E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9FFA0704-8140-4F13-8DBD-067203225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A5C3A3CE-4899-4641-9989-E62FE798B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lavoro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AA2A132B-A48C-416E-BE7E-9175B1105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7C296389-E371-4246-9DE4-37336B083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A16E4D5F-35EB-415F-817F-083BD8B4D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muoversi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5E406191-AD0B-47E8-8F2F-64B9B99FE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0A5EAF0B-52FD-4138-9C6E-103F8E203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stoccaggio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DD88B140-9E79-48B4-986D-C840748FF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41CFCF9D-366E-4E02-A17D-EDB3F80B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F84768B3-D9BA-4A77-998F-714BB863A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Fattura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35A81169-0576-48BC-B795-760375404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DB423138-09B4-4095-851A-D93C8936A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CAA3430D-8E86-425E-8F6A-3770BD6D7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Finanze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E7012802-2EBA-4C1C-B594-FAAFBB771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2AE802E6-D76F-4F80-A65F-424F1359B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11EE12E8-B4D0-4955-BE1D-B7799248C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fiche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260F703B-E5B6-451B-810A-84B95AE60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875013FA-6AF6-496D-B384-552F2A1F0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5E4CC396-C459-4791-A29D-0C7E6300E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recensione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48053482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21E6EB-8C64-46B5-B43D-AD1C6AA0C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DA3073-68F6-4558-B358-02D6FC25F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2DB5E3-688F-409E-80BA-3258D7B8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EE53AE-43FB-4FD5-A090-456EB6737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s. Tenere in vista le ispezioni e le scadenze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3D550EF-B5FB-465E-A41A-7C0813D57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una funzione del mondo reale particolarmente importante: l'app può mostrare quando scade un'ispezione del veicolo.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5B18E2B-ADA8-406A-BA8C-20EC8C9D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 di scadenza come le ispezioni dei veicoli possono essere conservate nel record della flotta.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proprietari possono identificare in anticipo quali veicoli richiederanno presto l'ispezione.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questo riduce il rischio che un veicolo diventi indisponibile con breve preavviso.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questa visibilità è particolarmente preziosa per le piccole flotte.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CD69BA2-0316-4D99-83A4-3CD8AA54C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più che gestire i veicoli.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proteggere la prontezza operativa.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43502223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74F93D3-E959-471F-92D3-A553AD081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2F8550-3782-4697-9868-B55753A02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F1B16A9-FD1F-405C-93BC-E3CE09C6B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7EA7160-EE61-49D7-8599-B2BC29F39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flotta + personale + lavoro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B79CD8A-2AB1-4FDD-AD01-03836200F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forza sta nel collegare i dati.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B3F0B25-C5DF-4245-9030-7E0E34D66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 lavoro richiede una squadra, un veicolo e una data.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riunisce queste informazioni.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proprietari possono vedere più rapidamente se un lavoro pianificato è realistico con le risorse disponibili.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questo crea una vera e propria base di pianificazione operativa, non solo una lista di veicoli.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6B4620-41B5-49E9-BE1C-63D71AC6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pianificazione delle risorse diventa parte integrante del flusso di lavoro.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18133878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9FA3B8D-A7FD-437A-A7B1-03B9CEE4A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2D9D074-E0B8-4DDE-8D92-FB4E08E1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AAEF15C-7435-4E4C-94B7-D91936146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E0700A-3528-40AF-9F2A-7EC08EBE5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FAED5B7-A5EE-4CCA-971B-8946A0FA4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 lavoro e giorno di trasloco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F992D09-B586-417C-94B2-7E3388769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i dipendenti hanno bisogno di informazioni chiare. MovePilot Pro può generare una documentazione dettagliata del lavoro come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14145975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765C97-4109-4462-88EB-4E42863EB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85BAA6-2291-4B8C-BB53-DDE5D1761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465A13-F80B-4EE3-83A0-29B6E1E9D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0F4F8E-EAE0-4E6A-9FB6-720C9FF2D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lavoro per i dipendenti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2D4A56-7B2F-4705-9E25-3E903715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non solo un indirizzo: tutte le informazioni pertinenti necessarie per svolgere il lavoro.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1C72106-AE9C-4C7B-B5C4-D711B202F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cliente e persona di contatto.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telefono, e-mail e canali di contatto.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raccolta e di destinazione con piano, ascensore, parcheggio e percorso.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data, dettagli di assegnazione, personale, veicoli e note importanti.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l'inventario, le foto e le informazioni aggiuntive possono supportare la preparazione.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A6A0DB1-0669-4109-B69D-A7894DD9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meno domande.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migliore preparazione.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giornata più fluida in movimento.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94232334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EF5A1D1-DA1D-4017-B49C-D2C60DA7F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5CB1CC-5805-4DE5-8F6A-324766AD8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67BA73-3E1C-4011-9CB2-07311C827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1EC103-D356-4892-A348-5954422D2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controllo giornaliero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C28069-8E1D-4D86-ABA7-38714AC29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 preparazione diventa ripetibile e controllabile.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F1CFD4-DF56-47FD-82CB-44FC8686C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controllo veicoli, coperte e attrezzi.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confermare con i clienti per telefono o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controllo delle opzioni di parcheggio e dei piani.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include documenti doganali per i posti di lavoro transfrontalieri.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be39924ca2474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596CA3D-E0BB-416F-9EA1-21714ECC7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006DEDE-1619-4AE6-B641-931CB9FF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controllo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DABA666-34F9-4DCA-8A36-8911A9FBF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DA1D0E9-CDC3-4B9C-AB46-078337CBD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Preparazione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5D548D4-66A5-4798-93D6-6EDBF261B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DECB0F5-0088-4E91-BD1A-C063B29D9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squadra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00818397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3E854D-4944-432A-AC96-0FF2C5C48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C80DDE-0A8D-492D-863F-D66B0BDB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2B93429-C8E7-46E2-B5CB-EFE693FFB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C797C3-F317-4BA2-905C-9058E7A0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perché questo è importante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0FC7FC-CCDD-437A-AEF3-445A888D3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giorno di trasloco determina la soddisfazione e la redditività del cliente.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D5E121-3084-4079-946A-B6AF9A8AF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informazioni mancanti provoca ritardi.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responsabilità poco chiare portano a domande.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preparazione incompleta può aumentare i costi.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una scheda di lavoro strutturata aiuta a salvaguardare la qualità del servizio.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41FBBCD-C359-4478-8870-CBAE3048F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buona pianificazione protegge i margini, il tempo e l'esperienza del cliente.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20892380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1528457-3A12-4582-81E1-C00002501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E76362-4522-4FFA-BFD2-7B47F2A7A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95B8AE-7608-4270-B78E-3310EB76A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EBBCF17-C348-4EAC-8E2E-313F8B9B2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313C26-8627-4B18-A6DD-98C0E0641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etichette di caselle e revisione QR codici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58324FD-C1C5-4FB6-8D1D-5F735072F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copre anche i dettagli dopo il trasloco: etichette di scatole con lavoro, stanza, contenuto, priorità, logo e codice QR.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30263436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E36537-9363-41B7-814A-646EE920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0196E8-5C83-4BAD-B099-FCB1126B8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5DAD94A-EC63-4395-950C-DDF52BCBE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1E5431F-49BD-4D95-9204-9DD4E6A5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marca etichette di scatole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E8B7C8-937C-4FAC-9FCC-900622DE4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etichette rendono visibile l'organizzazione, per il cliente, nella conservazione e durante il disimballaggio.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17b1b693f347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700E065-1611-4DF5-9372-E9ED55173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Esempio con i dettagli dell'azienda, il numero di casella, la stanza, il contenuto, la priorità e la sezione di revisione.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377281934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EE30F5B-5A8C-4483-B5FF-CFFE43E9C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D7137E5-6FC3-4B3A-870A-6751C35F3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A5FA060-BEF3-46C3-BCCA-5112063D4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5C4C69-DBF3-455D-B9BD-8B6DC0A21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etichette di scatola come strumento di processo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D02A2B9-1604-4B33-BDD8-6878428E8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etichette non sono semplicemente attraenti: impediscono i mix-up.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2130374-2E0F-45D7-884D-6E21EFC9D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ogni scatola può essere assegnata a un lavoro.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camera, contenuto e aiuto prioritario durante il carico, il trasporto e lo spacchettamento.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del logo aziendale rafforza un'impressione professionale.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i codici possono collegarsi alle recensioni, al sito web o ulteriori informazioni.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7EC2787-67B2-4648-A6FC-B4CF4E58A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piccola etichetta può rafforzare l'organizzazione, il marchio e la fidelizzazione dei clienti allo stesso tempo.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66164960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CFA1B2-38CD-49A8-AC76-9289029B0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7FC6206-0148-451A-80FB-F0D772F04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5363829-BEE9-453A-A281-CAF07AAFF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22A7DB-C2D9-4468-8CAB-25E91BC49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codici per le recensioni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146AA47-28A2-493F-8AAE-D51EF2C44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 marketing inizia automaticamente dopo il trasloco.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1CF584E-30B5-47C5-B78F-6F6F7C4E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codice QR può collegarsi a Google Reviews, Trustpilot o alla propria pagina di recensione.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clienti viene richiesto di lasciare una recensione subito dopo una mossa di successo.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recensioni creano fiducia, visibilità e nuova acquisizione dei clienti.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collega i documenti operativi con il valore di marketing.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E609300-164C-4B9F-96A3-7FE109F3F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ogni scatola può diventare un tranquillo ambasciatore del marchio.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381128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45569F4-2476-440C-B084-6DA5464C5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622B23E-B1A3-4F71-806F-36BBACC31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BFE556A-78A1-4AC9-BA80-F11F2E2B2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0FCE287-1CD0-43FB-B1A1-CC5C30785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L'idea centrale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F0A626-0310-4428-99B0-097B192CE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tutto ciò che appartiene insieme in un'operazione in movimento dovrebbe anche funzionare insieme in un'unica app.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4D37DD8-C144-4736-91A7-50F236213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tutti i clienti, gli indirizzi, i contatti e la cronologia rimangono collegati.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dati di indagine fluiscono direttamente nei calcoli dell'inventario, del volume e dei prezzi.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lavoro sono collegati a personale, veicoli, documenti e luoghi di stoccaggio.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completamento, fatturazione, finanze e riepiloghi fiscali chiudono il processo.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124A9D7-3D0A-4BA7-9769-4B10222B9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Inserisci una volta.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usa dappertutto.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Documentare professionalmente.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09571348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F7C34BC-FF6C-4F74-94F6-BCBDF784B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03D414-29D7-445D-BA46-E4D680F5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6F21FCE-124A-4F36-804F-147E5718C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CEAA43A-0867-4718-A771-9FD3F461D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CB11936-F23C-4348-927B-02E1DEB9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gestione dello stoccaggio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AD52622-B7CF-45C8-922A-5AE1C41A0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molte aziende in movimento memorizzano mobili, scatole o record. MovePilot Pro può gestire questi elementi anche in modo strutturato.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29032526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2AA5EC-2CFD-40EA-8C43-C8266B89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C0C239-E0C9-4BE4-B431-E0A61FF06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EA6EDB-4E37-4316-B839-E04CE25EB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C67DF8F-23C6-492F-B07E-72BC35EE6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272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panoramica di archiviazione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9A9345A-BE1B-49F7-8588-B85FEAA89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gli articoli memorizzati rimangono collegati al cliente, al volume e alla posizione.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5D01EAF-3E07-4B5D-B5AD-9AAF13270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attive e rilasciate possono essere visualizzate separatamente.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sono visibili il volume e il numero di elementi memorizzati.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 le referenze di posizione rendono gli elementi più facili da trovare.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prenotazioni e stati di supporto alla pianificazione.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daecf1b7d94a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D31429E-907A-4F9F-851E-5C8CFF7E6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265C1AA-5F26-4F91-8671-FE3F7D5A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attivo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1F3A0B2-6724-4AB9-8DED-B446A8203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AD505C9-B014-4298-B360-6D47F2B14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DF7CCBA-6972-4E5A-A360-787C7D5D5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4BEC391-D919-49D1-96AC-AE9AB846C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Posizione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93749015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71DE24-1B5F-4E84-AF7E-927BFAE7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E5C2E05-854F-43E7-A8B0-2F2D88ADD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E32A9A4-8321-4246-9DAD-C45BFB059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7ECD111-1374-4DB4-9029-D6FAF9378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archiviazione: non memoria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F08B837-7845-4ABB-9864-6D085D595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ogni articolo è strutturato da cliente, articolo, posizione di archiviazione, volume e stato.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bc1d3f97594af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75461CC-7CB4-45F4-A128-942261878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archiviazione non sono solo documentate, diventa gestibile.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88738609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4747CE5-B4D6-4239-A7DE-CE6ECF855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08BA280-4AAD-4866-A5EC-5D9BBE29F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EB6FDBF-898D-4E27-B801-33F558928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72A58F5-6AE3-4523-A9F3-CCE71EE98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perché la gestione dello storage è un vantaggio competitivo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A32A53E-F110-4744-8B09-A1EC89475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molte piccole imprese perdono tempo perché i dati di archiviazione non vengono mantenuti correttamente.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F5A7345-B099-4903-8EBB-7625DF8DE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degli articoli del cliente possono essere trovati più rapidamente.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volume supporta la pianificazione e la fatturazione della capacità.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movimenti di stoccaggio diventano più facili da rintracciare.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archiviazione professionali creano fiducia con clienti e partner commerciali.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DC3E307-41A1-4F6E-AC9E-6D7B28EC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come lo stoccaggio cresce, la struttura diventa essenziale.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79724062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8328264-C6C4-4305-B659-0D8C1831B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BF534B0-D9BE-4FD0-9D6C-2E9A9B89F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924947-7A3E-4E49-8B4B-2ED710C68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7740C40-75F0-4D9F-B17D-DB5B26E96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985278E-A910-48B0-841B-503AC09CA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Finanze e flusso di cassa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D08F56-00E7-4494-8F59-1F6B6246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supporta non solo il lavoro in loco, ma anche la visibilità sulle entrate, i crediti e le spese in sospeso.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85016111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21A580-6F44-4E33-BE90-65FDDAF8F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1D1939-3378-4705-915F-9F5105DD5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8B7D1A-4753-4A6B-8045-7E84E4D20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3FD204-A7FA-404B-8E10-C05CE0BD1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panoramico finanziario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4A5A68A-EA68-4493-AC83-2EB7261B0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 proprietari possono vedere reddito, fatture in sospeso, spese e un profitto stimato.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A856C5-1000-4B51-A2F1-B7EF7B58B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delle entrate a pagamento e delle fatture in sospeso sono indicate separatamente.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spese e ricevute possono essere registrati.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del profitto stimato, dell'imposta sui fattori produttivi e delle entrate sono visualizzati per il periodo selezionato.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l'esportazione supporta l'ulteriore trasformazione.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125162fecc402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D8FBABF-2F32-4CCF-A428-8D67A0012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1AD6E55-4C81-4D0E-8A70-112F79FE2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Entrate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65448D9-F0C1-4A6A-9BD9-7EB8E10ED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1354732-8EB9-4F27-B7E8-323F2DAB5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spese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DF27767-EF0D-48AB-9F11-A5729F5CF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06E200A-64BF-473D-918B-A69FC527B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sportazione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08074897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4681974-7558-4E77-85A5-914BAB540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E50291-3F01-42D3-BBDF-2BC87CE67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27180C6-FC61-403C-9B5F-784C69B46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72CA52D-94FF-424B-93DC-4690B8BCA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routine rende visibili le fatture in sospeso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EEE8D18-5002-47E2-9A10-3250EE0F8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di credito può essere gestito solo quando sono visibili.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15c0036a2f4d0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9C0C426-5D79-4753-B940-9DE9C2BC4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ti aiuta a tenere traccia dei pagamenti e degli importi in sospeso.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44095129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8DAC41-9AFA-4633-A37F-4C28A91AA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AC64B8D-9A98-4CA2-AE09-F6D90C111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68DCD3-89A7-4DBA-B5F5-68B169775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D4EC796-53E7-4C86-8869-66BB9AB7B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flusso di cassa inizia con la visibilità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2676948-B618-4885-BE43-8FD03084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le piccole aziende di traslochi in particolare hanno bisogno di una semplice panoramica quotidiana.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A31D862-80B6-469C-AFFA-E8CF28220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quali fatture sono in sospeso?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quali redditi sono stati pagati?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quali spese sono state sostenute?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come si sta sviluppando il mese?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quali dati devono essere successivamente inviati al consulente fiscale o al team di contabilità?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24E5AFA-1137-488D-870C-4807891FC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app non sostituisce la contabilità: prepara le informazioni in modo più efficace.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87309094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B31F4CF-3611-413F-BAD6-A0BB17E15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50380C7-1E3C-4E0E-BF2B-971D2A3D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3F05D3C-3899-4D0D-8017-1E3B03382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61C0A5C-C9FB-4A62-894C-E08BC680E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94E8E48-40A9-47C6-899E-52777ED8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 sintesi e di esportazione fiscale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4865AB4-EC12-47C0-B673-659DB4CA5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Il punto di vista fiscale prepara VAT, l'imposta a monte, l'imposta e le esportazioni, senza sostituire la consulenza fiscale professionale.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72588205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3D4A40C-DA9B-42E8-BA22-CBED8D878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E5BEB4-C834-4BE1-94B4-2ABBA7350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77FD47E-9166-407E-A63D-7B6BD69D8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2E8DA5-3BF5-4847-807F-91C667BCA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Riepilogo fiscale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71CF5F8-4DD9-4ABB-B5B8-BAD0D4075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visualizza l'imposta netta, lorda, VAT, di input e l'imposta dovuta.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974D620-2E05-4E90-B049-8107E1F2A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dei periodi possono essere visualizzati mensilmente o trimestralmente.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e l'imposta di input sono consolidate con chiarezza.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l'export sostiene la preparazione per la contabilità e i consulenti fiscali.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 preparazione DATEV può essere configurata nelle impostazioni aziendali.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c8770d6d074f8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535AFC7-BACC-4A53-B7CB-6E003BB1E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77445EB-3E6D-4EBA-B400-D12281B3E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3E83EA5-8C7C-48E1-8FF8-6F3030F62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476846D-11FC-4792-801D-F3749396B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19FB36D-328B-4AE6-BC90-196430A86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87AFA82-28B5-4304-951C-6A2A83E74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6074014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C4DEAA3-CCCD-4F43-8B85-DCF5901D4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F68639-20A2-4E3F-A9B4-67BA9EFA2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FDB226-0952-46DF-9D38-8221DDF26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D617843-5734-43A5-85AA-F09833EC5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 chi è progettata l’app?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8EBAAA-A6B8-482A-AAAF-C55A04D3D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è stato costruito per le aziende in movimento reali, non per processi di ufficio astratti.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F596040-4599-4D80-80FD-681E6DD58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individuale e piccoli team che vogliono una presenza più professionale.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commerciale in crescita con più posti di lavoro, veicoli e dipendenti.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aziende che cercano di digitalizzare sondaggi, quotazioni e documentazione.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aziende che desiderano struttura tra clienti, storage, flotta, finanze e record.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0A64661-BDDD-497D-BB0E-5F7ED0EDF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è particolarmente potente ovunque l'amministrazione dell'ufficio e la pianificazione operativa debbano lavorare di pari passo.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24188324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DD842D9-7220-4D51-9795-18322BF00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9919CA5-9A43-4864-8664-070DF5CC1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9EEB0F3-9D3B-4A15-933C-64626F479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EA21DA8-AB9F-4131-A376-033476B3A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una distinzione importante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86AFEA-E39F-4D39-BB75-450FB96D9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non sostituisce la consulenza fiscale professionale o la presentazione diretta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90CE01B-8257-4DA2-A778-4CBEA1AF8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l'app prepara totali e dati.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ogni azienda rimane responsabile del controllo delle informazioni fiscali obbligatorie.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e CSV le esportazioni sono destinate a un'ulteriore trasformazione.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questa chiara distinzione costruisce la fiducia ed evita le false aspettative.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E5242E7-A83C-4083-9D0F-D5FFC3E21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panoramica pratica: non consulenza fiscale.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51917068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8F7CB0-4697-411D-BE8B-B5D3351E3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B29BCA4-3720-4F2C-AABE-2601AC14C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FFE371D-535B-477F-877C-3BC881EA4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085E692-A454-4CA3-9196-0EEEAF531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dei dati fiscali provenienti da lavori reali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EC48777-BA5E-4019-84DD-E43B3A944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il riepilogo si basa su lavori, pagamenti e spese entro il periodo selezionato.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bc3357dfe141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8924E37-D71D-47CE-A7F8-17CCC5DF5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lavoro operativo diventa un’analisi preparata.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45416307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EBC3B7C-460F-4819-AD1A-9E3BD3CC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CBDC915-9552-4E4F-9C7C-D27319822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0A72366-F85B-4CDF-88BC-ECA1E2DB6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2B9ED7D-BB5D-4021-A891-AFDC348D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F87ED2-D76A-4CF0-858B-A859347CD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Aziendale, branding e personalizzazione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0B2DC36-35A4-4F30-86E8-D5FA1063F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ogni azienda dovrebbe essere in grado di adattarsi MovePilot Pro al proprio marchio.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33671301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CFF9A76-B802-4153-9B23-F6DF4EAA2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3A74AE4-2BAD-4B1B-9B4A-01FB8D051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52FBE1B-35DA-4F4D-88B1-A6C81C685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F5172B-2047-4E6E-8BFD-E44DE429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impostazioni aziendali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266F3C6-68DE-4FAF-81FC-49F558FA2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 logo, colori, prezzi, documenti e dettagli aziendali sono gestiti centralmente.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80B09A1-965A-40C4-BF02-90B7FEC0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dettagli della tua azienda forniscono la base per i documenti.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logo e colori supportano il tuo design aziendale.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delle basi e dei documenti di prezzo possono essere configurati.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 assistente di setup ti aiuta a iniziare.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25d9e7960e403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FAAB691-4B6E-47B1-A956-C91330FE5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DE61EA5-7E32-4381-9676-DA35AAA1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4B48D54-D71C-434E-8C00-B25597E96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1354B65-CDCD-44BD-82B9-C7B041E77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colori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F44D788-640D-4ED5-8D38-687DF0871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6E27A9C-9E3B-407C-B589-DF2AD2124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95453348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4936C44-4369-4879-9868-E17D5737C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B421C26-9001-4897-B2B3-F40DBD1D4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711A8E0-B62C-49B2-B4A7-F95B82487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8B5419-5246-48B6-B0FC-8B07EC31B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dei documenti professionali nel proprio disegno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21CF6EF-692C-474E-B585-E19D05710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software dovrebbe rafforzare il vostro marchio, non nasconderlo.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2B7D303-DCDB-4F4E-8D25-F3DC0249C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può essere creato con il tuo logo e i dettagli della tua azienda.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colore e documenti supportano una presenza coerente del marchio.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clienti ricevono più preventivi professionali, contratti e fatture.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etichette di caselle e codici QR possono anche diventare parte della vostra identità di marca.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AE332D8-6DF6-44B4-9A8E-F00DC147E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diventa uno strumento all’interno del proprio design aziendale.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01491250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271A18-788B-492A-928F-68420904A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D54779D-45BC-4F9A-BD60-75BDB9692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5EA89E5-42D6-440E-B9BE-2FD2D4106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0007211-9F6F-4963-9553-F6F9EA859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protezione e controllo dei dati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C5308F1-213D-41B0-9215-A15F433CF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un’azienda professionale ha bisogno di controllo sui propri dati e servizi.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61759B6-E22F-4772-B0A7-CE616E21E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dati sono organizzati sul dispositivo e possono essere sottoposti a backup.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funzioni di intelligenza artificiale possono essere utilizzate con le proprie chiavi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aziende decidono quali servizi esterni utilizzano.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l'app è progettata per un uso pratico ed evita inutili complessità.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742B12D-AD8E-4C10-87CC-31EB39C5C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controllo è un punto di forza, specialmente quando si gestiscono i dati dei clienti.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7954728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F8B390F-CE15-4C76-A084-3BA1EE32F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6D420A-D98D-4D8F-B70B-63C9A98DA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8CFADE-1A80-40FB-9029-4994C2458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D7A83F-E557-4450-BF43-DA084CDFA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7237E5-9250-40EB-8422-A8635B53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e tecnologie moderne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82B9197-E10C-42ED-BB28-D8AD9ACCB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combina il software aziendale tradizionale con la moderna acquisizione, l'analisi delle foto e il supporto opzionale all'IA.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24941076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CCB8D4-9BD1-4CC6-A2A6-20AADCDEE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BBA9281-F202-4CA6-9D46-CFA13DBE6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D3D9B6-36D1-44B0-BA48-4F5793A31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93A4FF7-E4E3-415D-A0D1-A6E090E4A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dove aggiunge valore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82CC6FC-9CC5-4D09-B698-D6B005338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aIA dovrebbe ridurre il lavoro, non servire come decorazione.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78C693D-1D3E-467B-96BF-BB35B4DB7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delle foto dell'inventario possono essere analizzate e integrate nel flusso di lavoro.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o Google Gemini può essere utilizzato facoltativamente con la propria chiave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aziende mantengono il controllo sui servizi che utilizzano.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intelligenza artificiale supporta sondaggi, inventario e documentazione; non sostituisce la revisione professionale.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7523683-1EBA-44B5-BE37-0FD82BEBE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AI come parola d'ordine.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IA come supporto pratico.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77093103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859A53-8B84-4859-BF38-EF3361027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506FC4D-ED20-4CC5-91A6-609BA461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FA43C7-5E08-4827-B207-F0BBAF8D0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292302B-F3C3-4554-A700-D1A74D764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e AI che lavorano insieme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3DCDEE-5768-4967-964C-065AABAE7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il valore più grande emerge quando la cattura, l'inventario e il costo sono collegati.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2B2D8C0-7A13-4052-ABD1-DCE20CCE7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registra le stanze spazialmente.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foto aggiungono dettagli e oggetti insoliti.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inventario e volume si alimentano nella pianificazione e nei prezzi.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lavoro rimane tracciabile digitalmente dall'inizio alla fine.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74047d23b348f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25A86A9-5D0D-4155-B3F5-517567A89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70C6550-24E3-4ADC-A255-B2825D3A3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6CA6019-0254-475D-BB27-DBCDF74FB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748F4F8-F531-42D1-A6E3-7876CE34E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468053C-D1F5-4819-81F2-2599E5D68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9DE821D-D22D-4B86-B739-4522613EC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29176859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EFC76EB-96F9-47C8-A910-AC7B6F9E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753DE50-344B-40C3-A03D-F920C019B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2E1F28-101C-479F-A9EE-569993118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E0B21F-03EF-4D10-9D8A-3F89C9D2E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4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tecnologico al servizio del business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E49C174-6BF8-4A54-959A-22E0EEEA2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utilizza funzionalità moderne senza travolgere gli utenti con tecnologia.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D643E2-DFA2-4465-B093-FED361E5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 dipendenti non vedono la “tecnologia”: sperimentano un flusso di lavoro migliore.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, foto, inventario, prezzi e documenti 3D rimangono in un unico processo.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risultato è una minore rielaborazione e una maggiore fiducia nella pianificazione.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questa è la digitalizzazione che viene veramente utilizzata nel lavoro quotidiano.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B1A5E9D-B6E6-41BC-B941-9ABABFFE4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buon software non sembra complicato.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rende più facile il lavoro complicato.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8373947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823B0F1-38E0-44BD-AA8B-3B22F7175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3D0AB15-9DDA-48D6-BD8F-127EB2E82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D0A692-8770-4096-A1A1-49A861DF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AD763C-7ABE-4AED-905F-E41DAD637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provalo gratis per 3 giorni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153DD0-661B-4A3E-BD56-D3DE6BB34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nuovi utenti possono testare l'app nelle operazioni quotidiane prima di prendere una decisione.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0B9926-1CEA-4249-9F7C-E5E1A76A3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processo è abbastanza breve per una decisione rapida, ma abbastanza lunga da fornire un'impressione realistica.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 pochi giorni, un'azienda può aggiungere clienti, rivedere i prezzi, creare posti di lavoro e testare documenti.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valore non deriva dalla lettura su di esso, ma dal provarlo nel proprio flusso di lavoro.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b94c637b99498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AF8CF38-31DE-4EC8-BE08-C53EF911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36B6CBF-471F-4F7C-A0D3-624A9C04E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nessuna teoria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1EC048A-1DFC-48F3-BE54-C06FF59E2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6A12AE4-C284-4DD3-B7A3-64142DAA2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flusso di lavoro reale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09D9E30-3879-4599-A431-1134B1902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DBD6831-6184-42FD-AA6B-6ADD38987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Provalo ora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03800154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D0A2532-E3C0-4A9F-86AE-7013BC696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D5F6379-8CF1-4AB9-95EA-4E5EB2CCA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C40CEB5-F194-4F4A-829B-7CF8E5D2B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CEB6C00-F693-4F34-9F02-F18CC1C4F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esempio pratico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5888400-328B-43F8-A477-2555DABC3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giornata lavorativa con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C2B2ACC-8406-41C3-BCB0-BBDC387F5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diapositive seguenti presentano il processo non come un elenco di funzionalità, ma come un flusso di lavoro realistico.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72336878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F706787-11DF-4053-A05A-6BD97D9C0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D7463C-5EB3-4A16-AE12-DF4815F5F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62C892-24A9-4E96-8E0F-BD4B6E86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B172EAF-DFE0-4500-9B79-84E1487A2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dal primo contatto al lavoro confermato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9E875F-410B-40D3-81F5-8FCAB4EB7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cliente chiama—MovePilot Pro guida il lavoro in avanti passo dopo passo.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22410C13-BF87-4BEF-8BA2-32C44B6AF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78BD1C3-B727-4145-A355-5307016A5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Call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418CF0E-2870-4224-877E-E0FFCD703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5AF163D5-C979-416F-80AA-51B6FAD2C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70F0D41B-3852-44BC-AD22-E81225700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crea il cliente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3EAB7189-3D23-48B6-92BE-987AEFE10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ED824DD-E8F0-4F9D-8C11-A945E479E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779B61BA-7FF1-477D-94EA-E9B6E0D48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Inserisci indirizzo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0FED6C8-00A3-4754-B438-EC20FCD6A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5D083D22-549F-475F-9D6B-5C1E1F420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CC99E684-72A4-4DE3-8738-3934636FA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appuntamento fisso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585EAA0A-3F22-41F0-AC7D-D22852751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F352AF5-EF85-430C-B5FC-14EF11098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A87B811-44A7-4C30-95C0-F05B3DB44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indagine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0A7CE7CC-3D0B-4000-9E1B-AE9C111F1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50BB5621-7575-4001-865D-A17115594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3FCBC406-0568-4F8D-B9FA-BABAC32E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D4077EF-CFA7-4163-8B27-3B607B085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9D2EA37-6627-4326-BF0E-592264814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EE337C07-42DD-4344-A4A2-FAF555FF1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7E499661-9FA1-42A7-B0D7-42E6D552C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DC6FF2B6-27B4-400C-AA23-71C0567E6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35FAC966-EC81-478C-A7B2-0008551B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F1BA38F-AD66-403D-B133-5AF7DF5F7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4866E392-DA99-4A94-96B5-01D60998B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BB1F5789-788B-4562-8EE8-BC0D53A5A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4351BF75-C9A0-4B4E-B7A7-9B9E24B4D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E8300ED9-BEBF-4A14-83EF-117BF1A4C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Prezzi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B2FA5F6-8B53-4E59-B64F-C665518B9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1C6FC4F8-878B-48E4-8E90-21A63466D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Citazione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6F79EDD8-2842-4C2E-AF0C-2C350E5CC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2EC70488-1A5F-4923-82E5-8F1F4603D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352330DF-5072-42BB-8BA0-52F74FAC0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contrattuale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2CF3E95D-7BD0-481B-B1AF-ACC9C61FD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316A42D6-9117-4EA1-B6AC-D6D1E442C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26ADC27-D880-4FD3-AC7F-5D79EC229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Firma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CDD21293-7D22-42E5-AB2E-B7C6F96A4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F7FA6511-3C16-49CB-95A4-1D1C2970A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3DDACB8-80FD-4D75-8FFD-E83205797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Pianificare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7AAF7D6A-C7B9-493F-9D36-3011B398A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E05BFB47-DB2B-4EF3-B67D-441672F24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D014B5CB-7F61-4C69-9632-C2CD57889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lavoro foglio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70717349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E94F5D5-95E8-46DC-99CF-54773E362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6E1F5E-754D-4846-AB9E-DB723B4A6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C73301E-69E6-4856-88D8-F297B9E8F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4DC78D-406D-4682-9F2C-9C9E1EED7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dal giorno di spostamento alla recensione del cliente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7574B3E-2323-4CB4-BBEF-5EEF8C63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il processo non termina dopo il completamento: continua nel pagamento, nell'analisi e nella fidelizzazione dei clienti.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B2432E5-7487-40D2-8D23-A58560618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692AA3F-1A52-4DF4-9B6B-BFA4831E8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controllo della squadra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988F4C9-8162-4E6C-B6AD-CDF8A0A2C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E8CB73C-AE92-4DAD-BAAE-77CD8637A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D50B8AA-F13C-4994-B236-0528871AD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controllo del veicolo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18E014F0-476E-468B-8C52-FDE6D1401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43992A6-E41F-4B57-A332-DAAC41D77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AC7261A-AB8E-4318-A5F0-739DC15F2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ispezioni di pista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81A7B85-915D-47D4-AB1B-2B998A4EB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10874E89-F264-436D-BD0B-B2B70C65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A65357D8-AF37-4D45-B2F3-E97F6665E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lavoro aperto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5D3478E-8F23-4AA5-B8FE-4AEAAE563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8F4FD919-160E-48D6-8A79-4771280F3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02998A70-FF34-40F3-B291-454E6F9F3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navigazione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FE8673BD-A846-4000-9B5A-E89432FC7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ACC8259F-F037-4F30-9D89-47103EB6A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controllo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6474DE90-0E72-4D52-B65A-80DE37A24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DC1CBF79-44B1-4CA8-88CF-C7808B27E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708BDDCF-129C-4251-88E6-BED601BED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muoversi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AD40482B-1222-40A4-9824-08F707F7D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B160890A-082B-4746-A993-DEA31F0C0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8C8700D1-CFED-467F-B6E5-40DED727D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 stoccaggio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64535B12-494D-472D-B60A-EDF95A05A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39AB20DA-BC37-419C-8DC7-750202D84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26CB81F9-7E41-40D7-9FD8-FC51F52F2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Fattura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1E912387-8A32-4D08-95C8-0036B9C7E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EE5708B4-6AFF-4AEA-910E-11E6A955D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93150344-8633-4AAA-970E-6F3DE485E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pagamento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6041FB26-698C-40BD-9B6B-1281ECEB4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E13CA23-A052-4DB0-AA68-E0DF416DD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Finanze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1F938C3C-56BC-4512-9160-07686E418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AA1A8CA2-EEAD-43C0-8609-4B679CE32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7959A8FA-26FD-4749-B61F-79C6B9ADF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fiche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BF3A7EA3-345F-433A-BFC9-65687BE11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B0C1720B-26FC-40FC-BC07-D4952F319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40D85752-9C3D-456B-A1F1-B33A4E1B8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FADE9E29-F590-43AA-BD83-AC169F023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DC346F9C-B81D-449B-AFD7-E56EED26C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976C7187-44F2-4A8F-9236-EE7D8705C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recensione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C3FECCE-3489-41CC-994E-FB5A54541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E3BBECDD-F465-4F97-9DF5-424B974B3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4CD3479-374C-401E-BD9E-93A1A1E40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Storia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17245013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8CE9AED-D021-4D3B-A0E0-38E9AEB23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C88183E-A520-4F13-81FD-912C0862F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208E5D6-4293-4D6D-B67F-7414870C0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7361F88-F0AC-4A70-AF8F-BE460D323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perché questo flusso di lavoro vende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A8C585-A570-433E-BD35-8DA42DEF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direttori delegati non acquistano una lista di funzionalità. compra meno caos.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E8C424C-0551-4EB8-BDE6-CE7F392A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il lavoro completo rimane documentato come un unico record connesso.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dipendenti ricevono informazioni chiare.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, personale e stoccaggio diventano più facili da pianificare.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documenti vengono creati in modo più professionale e rapido.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Riassunti finanziari e fiscali sono preparati in modo più efficace.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361EA3F-D803-4D89-94A3-F8CF5B0CD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vende più di caratteristiche.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vende il controllo sulle operazioni quotidiane.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01914575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0A2281B-A1A8-4842-A4F5-39BD0834B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035B2BE-9A57-43A9-B7A0-FACB1B451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EBA76F6-840A-4386-BED8-EC53B0EF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6CB8CEA-1312-4E0C-8634-502E7B4EE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0137DC-293D-4F4E-80C7-B3D2AFD90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cosa distingue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DC559A2-EC5B-4816-BCDC-8D5E143F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il confronto non deve essere aggressivo. ciò che conta è che MovePilot Pro collega funzioni che spesso sono separate altrove.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31316960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F1B366-CE11-4230-8441-5BB2404A6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6CBC67-B18B-4862-AE75-044095F05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7B561DD-E316-4C52-A0BB-DB568CD21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9FBD7F-4FB5-4942-AF51-CED7498CF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di confronto delle caratteristiche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332AE02-5474-4DBB-BBF7-415AC9E62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confronto di fatto senza esagerazione.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68699C-4DEC-4A96-9747-A085597F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caratteristica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3A7ECF0-D369-45E9-A0E3-12714C203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8868303A-3A6A-4F2F-9A72-6862757A6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Molte soluzioni generali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9A3202EE-2D91-45EA-815A-E5D6ABBBC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F995652-2160-4E18-96BB-0138D43F5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appositamente costruita per le aziende in trasloco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CD1494D-F161-4DEF-AEFF-A67E8E91C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integrato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53E1EB5-51D6-4D91-9311-E5F037070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spesso generico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F074E342-416E-4FF3-B973-695EF42A5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6397282-CBC7-41A0-865B-CE9FDC566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Clienti + lavori + documenti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0CC796A2-C913-4FF6-9CB0-1A788B7C9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integrato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BA5B35A-0F1C-4D2B-8E45-D282C8187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spesso separati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7657754F-5011-43E7-8F35-4A4B6B58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8918643-AB54-4131-BCEF-BA9DCE46A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scansione della stanza 3D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5D60C479-07F3-4844-BADE-4BF6BD03F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A7A870E6-C904-45AD-8E37-CBD063B7C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E1E5F2A4-0DA2-48AB-B83A-8B7821DE9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D5524610-6761-4605-A354-0F0A0DB79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LiDAR-acquisizione assistita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B5112CAD-F255-439B-986E-48A90DE66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A2A0325-68C9-4F49-88B9-30CC5BF3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DD714257-5104-4DFB-AF60-F59B0D091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022AF5A7-C16C-40B3-A691-2E374BD58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di arredamento/inventario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6A61F8C0-9474-419F-BF04-F1A04B0AC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58945030-5E03-4E16-818D-AAFC973B7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parzialmente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C67CB496-99F7-46D0-9098-9DD350AEA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03A0293-3174-4488-B56B-F41CD85A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di calcolo automatico del volume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F848A12C-57E6-4736-B161-1DB31CA6C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2FB36DC6-0803-4FCE-A4A3-9624E91A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parzialmente manuale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76782225-B5F9-41F1-98D9-A1C6267A8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537DEA31-6426-4C1F-9C76-D600B62EC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profili di prezzo personalizzati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AE4BDDEA-B601-4E99-87A3-BD2D2830F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1C6A131E-6B35-4F71-9EFA-BD455576E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C76930A5-FAC1-4771-8D7C-F91B54B4F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3888059-CEEE-4060-A0A0-F03465917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clausole contrattuali flessibili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3953D53D-D23A-4703-8EDD-E9FB351D2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AE3618A1-0690-4C7B-8E7E-AE425E376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0B40D32E-1E35-47FD-95FD-986BB87F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265D10B2-AF23-403C-AEE6-D9D9D03BB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caratteristica di asterisk / nota a piè di pagina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5B7F92B7-11DA-41D4-A379-F7DF69F84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A8EE57B1-A18F-4CFD-B2D1-2751B485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C2B0DBC-CF29-4A5E-8407-09F8DA78C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1842C7A5-A397-4318-B77B-5983803A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pianificazione del personale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8E606A57-D412-454A-8A38-AEF53D519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ACD6AABB-2865-46E7-AC88-167989C73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parzialmente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3E58B6B4-DED0-4F3B-A3D9-A8F8EB063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41D02195-FEDF-4269-B851-F2C8B793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di disponibilità della flotta incl.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CF6BD6F5-D241-4F3A-80C7-B1A13E9E4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F387926C-FB60-4FBF-85EE-7BCC08F8B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parzialmente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306983A2-B7D5-4710-B00B-E6FD5CE30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50AD0F4E-F5D0-4E4C-9FC3-3F62F9CBC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di controllo della trasmissione della scadenza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A66C3B60-1C96-4BD5-8BBD-ADDDE8CB7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9C0675AE-CC79-44B8-9F79-EB7777365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Raramente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FF97B127-1482-45FC-B702-D9435C3A3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FA45D238-D5F0-46AB-9C84-B9485B92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di lavoro dei dipendenti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926BFDDA-FA7B-4BBE-8C1C-C254253DA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Sì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BDB7D7E9-43B6-4BDB-BE8E-111E973E7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parzialmente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76212959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02BCAAC-2E23-421F-A2DC-A04DFFFAA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EE1E6D-4719-4080-910B-5CC1EDC5E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AF5DFF9-3AA5-4D0F-A965-F254483AD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A4A382-ADC3-4813-A999-8532EBBAE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l'argomento più forte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5290E09-F3AF-4C6B-BD6D-7E9D7B7DE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si distingue non per i singoli moduli, ma perché sono collegati.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71BF323-8E88-4918-AEA5-6491E201B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molti programmi possono gestire i clienti.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molti programmi possono creare fatture.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alcune soluzioni supportano la pianificazione della forza lavoro.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pochi collegano scansioni di stanze 3D, inventario, prezzi, contratti, flotta, personale, storage, finanze, tasse e marketing in un unico flusso di lavoro mobile.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E62BA54-7CA3-4CC4-935E-E2492BD3B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la forza sta nel sistema.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non in una singola caratteristica.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85438560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B587091-C2FB-44DA-8529-D0F0B01E7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767368F-6AE9-4BEE-9521-65912DCA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79274AD-89EB-46A3-9EDD-910ABE683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F0D83F-E40A-4F9D-8ABA-F2A0F1409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81EDF4E-222A-47BF-ACEA-78B2700A1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non è un'app per un passo del lavoro. è una piattaforma per l'intero lavoro in movimento.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85CB90-4412-4A3B-A424-232301570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questo posizionamento dovrebbe essere utilizzato costantemente nelle vendite, sul sito web, nelle presentazioni App Store e nelle presentazioni.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553297478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4AF65D3-38A4-456C-AB9D-CE00AD70B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36692A-E9D1-41CA-BF90-38CF37027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4643077-B4DA-4B6D-AD73-8A143F602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3266438-066C-4C45-BAA7-21AF249A2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4DF03A7-DEF5-42D8-9477-02D5D8DC5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vendite e posizionamento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E907D73-87FF-4E11-97DE-6622A7905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la presentazione dovrebbe fare di più che informare: dovrebbe incoraggiare le aziende in movimento a provare l'app.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06285378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0B44920-266C-42B8-BE7E-4F919F5F5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E1AA9DF-B1F5-443D-805A-4DD885DDA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16F65C2-D766-4F81-83CC-0DAF45CF2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1346BB-898D-41FC-9519-99AF87A68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65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Il messaggio di mercato principale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C85D28-8D66-4704-B2B4-E39D4BD5A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breve, chiaro e ripetibile.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618F9DC-2ABA-4447-A4E4-5CE123044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è l'app all-in-one per le aziende in movimento.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scansione della stanza 3D, inventario, preventivo, contratto, fattura, pianificazione giornaliera, flotta, personale, stoccaggio e riepilogo delle tasse in un'unica soluzione.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Sviluppato da esperienza nel settore del trasloco nel mondo reale.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provalo gratuitamente per 3 giorni nel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079077B-4D32-48D2-A4E2-022867096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buon messaggio deve essere compreso da un proprietario in 10 secondi.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7713931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741DB4A-0799-4A4F-B90F-09BEB1F24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69EFE2E-1B04-464C-BE90-6C57785C8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E71FC05-3EF5-4370-BB8D-D8891EF47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FDA9CF-EA37-4632-AC54-EA6E2A70C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Capitolo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C6D3E4-95A0-4BA1-B6DF-BCAB3D721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82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il tuo business in un colpo d'occhio, in qualsiasi momento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06845B-AECE-4329-9DAD-8EB6DC573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home screen mostra ciò che conta in questo momento: lavori, preventivi, pagamenti, appuntamenti, entrate e compiti in sospeso.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37189438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959AB88-3D5C-4301-907D-B9783FD50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2ECFC1A-DE38-478A-A254-802732EC2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F0109F-1E3B-45F3-B233-67B573CB8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40859A4-A1DD-4978-B70F-46E96130D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l'approccio di vendita ideale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23A6B8-F3DF-484A-8A5D-66756A29E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81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proprietari di società in movimento hanno maggiori probabilità di acquistare dopo una demo rispetto a dopo la lettura di copie promozionali.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8A305CE-11F8-473D-918E-1AD8D3D2C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mostra un breve video demo.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evidenziare immediatamente la scansione RoomPlan.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Quindi mostra prezzi, preventivo, contratto e scheda del lavoro.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concludi con finanze, tasse, flotta e stoccaggio.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sempre vicino con: “Prova l’app gratis per 3 giorni in tuo business.”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55C24D7-372D-4ABF-B6BE-D31450A0C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non inviare solo un link.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mostrare il flusso di lavoro.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sollecitare un processo.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77362502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E65F174-AB88-4ADC-B8AC-2E5EDA31F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944182-B481-42E5-9EEB-986651663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DD6B17-9B16-4725-BAC9-B0262FA97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8B1C83-8BCE-4BB7-9F8C-1187A636D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come questa presentazione può essere utilizzata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A44930A-E026-4ACC-B7FC-2EF67611D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questo file è uno strumento di vendita, non una nota interna.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F09D74F-04E0-4152-A41D-1CEC4C388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allegato e-mail per le aziende in movimento.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scarica sul sito.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base per le demo online.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presentazione per partner, società di trasferimento e discussioni in franchising.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 partenza per le future versioni brevi e brochure di prodotto.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8DF3D88-3F56-4767-87D4-76A21D5C7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una presentazione forte spiega l'app prima che il cliente la installi.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99628618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ACA4980-C535-4EB7-9474-D30411DFA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A806638-F92F-472D-B4A7-F9020DC08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4594038-7508-4107-952E-1211B91B0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C0AF35C-FCC0-4F6A-9388-F78B8AB22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CB35092-02E8-4B18-A109-D22A07E1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di chiusura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ABDC2C0-B52F-4831-81B8-D840F2AC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maggiore visibilità. meno scartoffie. di lavoro più professionali.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20525798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2FE373-CF75-4092-9303-09949F01C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9A9461A-CF3D-4BED-BE75-650F05926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D9873E3-64B7-494E-8691-F7CD6D163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1611C59-C79D-454A-A483-D5E7D9B8B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8CA899A-8DD9-40EE-9F44-87B3976B5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il futuro delle moderne aziende in movimento non inizia con più pratiche burocratiche, ma con processi migliori.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380620-E98A-485B-8AA8-2F30BE832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collega tali processi in un'unica app, dal primo contatto con il cliente alla revisione dopo il trasloco.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339503171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10DE74D-956A-425F-B4A6-B38DD7186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2D352F4-A143-49EB-AE1F-A30CE797E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31E8D52-47A8-4F29-A399-5473CCCB0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76B2009-F6DB-4E68-B742-C0DEC05E9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9F78424-2D15-4DE3-8AB4-5F8060E82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provalo gratis per 3 giorni.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D20BD4B-859D-4289-9B96-A7E21BFF4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l'app di lavoro professionale per le aziende in movimento, sviluppata dall'esperienza del mondo reale e ottimizzata per iPhone e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0E501CA-D1C8-4CA4-8774-ABA8FCC0E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Sito web: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1211B4BD-90E3-4B7A-9068-CE257EE0C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657A0C9F-29D0-442C-B378-D5AE79A0A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indagine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62439BE0-8AB0-42B5-A0B9-44E9A548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1544EFF-2272-4974-A36A-82A19D550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DA833D3E-A2F0-41A8-9CB4-0DA8F0C0C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03C6947-F1A7-4500-A6B6-E259F2CC2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Citazione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27306EA1-30A2-45FA-9514-67FACB800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19AF1A3-F3BE-4AB2-B90F-919625C16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Fattura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960176ec48450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96808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2026-08-08T13:50:42.5980000Z</dcterms:created>
  <dcterms:modified xsi:type="dcterms:W3CDTF">2026-08-08T13:50:42.5980000Z</dcterms:modified>
</coreProperties>
</file>