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88760890ab14e3f" /><Relationship Type="http://schemas.openxmlformats.org/officeDocument/2006/relationships/extended-properties" Target="/docProps/app.xml" Id="Re66d7e0c623b4663" /><Relationship Type="http://schemas.openxmlformats.org/officeDocument/2006/relationships/officeDocument" Target="/ppt/presentation.xml" Id="Rbf22786b1ccf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2e9ddb6ad470e"/>
  </p:sldMasterIdLst>
  <p:notesMasterIdLst>
    <p:notesMasterId xmlns:r="http://schemas.openxmlformats.org/officeDocument/2006/relationships" r:id="R6581402374b045ea"/>
  </p:notesMasterIdLst>
  <p:sldIdLst>
    <p:sldId xmlns:r="http://schemas.openxmlformats.org/officeDocument/2006/relationships" id="256" r:id="R7668a2f842734bdf"/>
    <p:sldId xmlns:r="http://schemas.openxmlformats.org/officeDocument/2006/relationships" id="257" r:id="R05c90f2e0d9543c7"/>
    <p:sldId xmlns:r="http://schemas.openxmlformats.org/officeDocument/2006/relationships" id="258" r:id="R66fe1d21d3e84636"/>
    <p:sldId xmlns:r="http://schemas.openxmlformats.org/officeDocument/2006/relationships" id="259" r:id="Rb521944e66924dc6"/>
    <p:sldId xmlns:r="http://schemas.openxmlformats.org/officeDocument/2006/relationships" id="260" r:id="Ra423b729f7c840e5"/>
    <p:sldId xmlns:r="http://schemas.openxmlformats.org/officeDocument/2006/relationships" id="261" r:id="Rbe8750eb6e8f42b6"/>
    <p:sldId xmlns:r="http://schemas.openxmlformats.org/officeDocument/2006/relationships" id="262" r:id="Rfad50ea20458486e"/>
    <p:sldId xmlns:r="http://schemas.openxmlformats.org/officeDocument/2006/relationships" id="263" r:id="Rf1ccef7b644e4764"/>
    <p:sldId xmlns:r="http://schemas.openxmlformats.org/officeDocument/2006/relationships" id="264" r:id="R17e8e7bd7de44224"/>
    <p:sldId xmlns:r="http://schemas.openxmlformats.org/officeDocument/2006/relationships" id="265" r:id="R5bba79348c7f4357"/>
    <p:sldId xmlns:r="http://schemas.openxmlformats.org/officeDocument/2006/relationships" id="266" r:id="R17be28f2ff184d56"/>
    <p:sldId xmlns:r="http://schemas.openxmlformats.org/officeDocument/2006/relationships" id="267" r:id="R63a58bd6d1204ca2"/>
    <p:sldId xmlns:r="http://schemas.openxmlformats.org/officeDocument/2006/relationships" id="268" r:id="Rbef368562008495f"/>
    <p:sldId xmlns:r="http://schemas.openxmlformats.org/officeDocument/2006/relationships" id="269" r:id="R61acaf30050d43db"/>
    <p:sldId xmlns:r="http://schemas.openxmlformats.org/officeDocument/2006/relationships" id="270" r:id="Race9f6dd45214eff"/>
    <p:sldId xmlns:r="http://schemas.openxmlformats.org/officeDocument/2006/relationships" id="271" r:id="R31c4d44769c24cd4"/>
    <p:sldId xmlns:r="http://schemas.openxmlformats.org/officeDocument/2006/relationships" id="272" r:id="Rf5686cd9d8a54cb2"/>
    <p:sldId xmlns:r="http://schemas.openxmlformats.org/officeDocument/2006/relationships" id="273" r:id="R5e65823095604982"/>
    <p:sldId xmlns:r="http://schemas.openxmlformats.org/officeDocument/2006/relationships" id="274" r:id="Ra30f1803058f43cb"/>
    <p:sldId xmlns:r="http://schemas.openxmlformats.org/officeDocument/2006/relationships" id="275" r:id="Rb925ed84ee3b49a7"/>
    <p:sldId xmlns:r="http://schemas.openxmlformats.org/officeDocument/2006/relationships" id="276" r:id="Rfef89d015c1d4332"/>
    <p:sldId xmlns:r="http://schemas.openxmlformats.org/officeDocument/2006/relationships" id="277" r:id="R539fd130fee84ab8"/>
    <p:sldId xmlns:r="http://schemas.openxmlformats.org/officeDocument/2006/relationships" id="278" r:id="Rf9289cd89d564609"/>
    <p:sldId xmlns:r="http://schemas.openxmlformats.org/officeDocument/2006/relationships" id="279" r:id="R80d84bde94b54ffd"/>
    <p:sldId xmlns:r="http://schemas.openxmlformats.org/officeDocument/2006/relationships" id="280" r:id="R21f44540cba7427f"/>
    <p:sldId xmlns:r="http://schemas.openxmlformats.org/officeDocument/2006/relationships" id="281" r:id="Rd97c51dc51eb465d"/>
    <p:sldId xmlns:r="http://schemas.openxmlformats.org/officeDocument/2006/relationships" id="282" r:id="R4a2f7c82c8ea4ddf"/>
    <p:sldId xmlns:r="http://schemas.openxmlformats.org/officeDocument/2006/relationships" id="283" r:id="Re0d5d0dcd1c340b4"/>
    <p:sldId xmlns:r="http://schemas.openxmlformats.org/officeDocument/2006/relationships" id="284" r:id="R7225d73229f04682"/>
    <p:sldId xmlns:r="http://schemas.openxmlformats.org/officeDocument/2006/relationships" id="285" r:id="R339fc66d938b4af0"/>
    <p:sldId xmlns:r="http://schemas.openxmlformats.org/officeDocument/2006/relationships" id="286" r:id="R886edd15ebc34c88"/>
    <p:sldId xmlns:r="http://schemas.openxmlformats.org/officeDocument/2006/relationships" id="287" r:id="Rcf1023f3863748d8"/>
    <p:sldId xmlns:r="http://schemas.openxmlformats.org/officeDocument/2006/relationships" id="288" r:id="Rcc1690f596964aa9"/>
    <p:sldId xmlns:r="http://schemas.openxmlformats.org/officeDocument/2006/relationships" id="289" r:id="Re693af9508c84d27"/>
    <p:sldId xmlns:r="http://schemas.openxmlformats.org/officeDocument/2006/relationships" id="290" r:id="Ra25a035fd28a478f"/>
    <p:sldId xmlns:r="http://schemas.openxmlformats.org/officeDocument/2006/relationships" id="291" r:id="Rcfebec31322f4622"/>
    <p:sldId xmlns:r="http://schemas.openxmlformats.org/officeDocument/2006/relationships" id="292" r:id="Ref8101a545874394"/>
    <p:sldId xmlns:r="http://schemas.openxmlformats.org/officeDocument/2006/relationships" id="293" r:id="Re84a8aea46854220"/>
    <p:sldId xmlns:r="http://schemas.openxmlformats.org/officeDocument/2006/relationships" id="294" r:id="R40997755bb514573"/>
    <p:sldId xmlns:r="http://schemas.openxmlformats.org/officeDocument/2006/relationships" id="295" r:id="R354d9151b9584c6d"/>
    <p:sldId xmlns:r="http://schemas.openxmlformats.org/officeDocument/2006/relationships" id="296" r:id="Rebf6b92c2a2747b5"/>
    <p:sldId xmlns:r="http://schemas.openxmlformats.org/officeDocument/2006/relationships" id="297" r:id="R77cfea95317b461f"/>
    <p:sldId xmlns:r="http://schemas.openxmlformats.org/officeDocument/2006/relationships" id="298" r:id="R05b091bc23364d88"/>
    <p:sldId xmlns:r="http://schemas.openxmlformats.org/officeDocument/2006/relationships" id="299" r:id="R3dc5ae88b2f34ad8"/>
    <p:sldId xmlns:r="http://schemas.openxmlformats.org/officeDocument/2006/relationships" id="300" r:id="R745f2a4cf56f461f"/>
    <p:sldId xmlns:r="http://schemas.openxmlformats.org/officeDocument/2006/relationships" id="301" r:id="R12130a73bf90442b"/>
    <p:sldId xmlns:r="http://schemas.openxmlformats.org/officeDocument/2006/relationships" id="302" r:id="Rc308ad1956b64dff"/>
    <p:sldId xmlns:r="http://schemas.openxmlformats.org/officeDocument/2006/relationships" id="303" r:id="R43dc1c0d58d847b8"/>
    <p:sldId xmlns:r="http://schemas.openxmlformats.org/officeDocument/2006/relationships" id="304" r:id="Rbfc14eed400d4a00"/>
    <p:sldId xmlns:r="http://schemas.openxmlformats.org/officeDocument/2006/relationships" id="305" r:id="Rff7c847e7727477f"/>
    <p:sldId xmlns:r="http://schemas.openxmlformats.org/officeDocument/2006/relationships" id="306" r:id="R35ffd719acf8410d"/>
    <p:sldId xmlns:r="http://schemas.openxmlformats.org/officeDocument/2006/relationships" id="307" r:id="R2d483893a354436a"/>
    <p:sldId xmlns:r="http://schemas.openxmlformats.org/officeDocument/2006/relationships" id="308" r:id="Ra303b03b57f54523"/>
    <p:sldId xmlns:r="http://schemas.openxmlformats.org/officeDocument/2006/relationships" id="309" r:id="R5d073ad1cbbb4b45"/>
    <p:sldId xmlns:r="http://schemas.openxmlformats.org/officeDocument/2006/relationships" id="310" r:id="R432423d978f54852"/>
    <p:sldId xmlns:r="http://schemas.openxmlformats.org/officeDocument/2006/relationships" id="311" r:id="R9a2704857306414a"/>
    <p:sldId xmlns:r="http://schemas.openxmlformats.org/officeDocument/2006/relationships" id="312" r:id="Rfe496818ace04d58"/>
    <p:sldId xmlns:r="http://schemas.openxmlformats.org/officeDocument/2006/relationships" id="313" r:id="R70af3228ef7644ec"/>
    <p:sldId xmlns:r="http://schemas.openxmlformats.org/officeDocument/2006/relationships" id="314" r:id="Rb5868edce7f744d8"/>
    <p:sldId xmlns:r="http://schemas.openxmlformats.org/officeDocument/2006/relationships" id="315" r:id="R6e7c17ba8d8a4b9c"/>
    <p:sldId xmlns:r="http://schemas.openxmlformats.org/officeDocument/2006/relationships" id="316" r:id="Rd05f416d66ad4000"/>
    <p:sldId xmlns:r="http://schemas.openxmlformats.org/officeDocument/2006/relationships" id="317" r:id="R003b3192b28148d0"/>
    <p:sldId xmlns:r="http://schemas.openxmlformats.org/officeDocument/2006/relationships" id="318" r:id="R8c2d05ad1e154178"/>
    <p:sldId xmlns:r="http://schemas.openxmlformats.org/officeDocument/2006/relationships" id="319" r:id="Rb82056a95b884682"/>
    <p:sldId xmlns:r="http://schemas.openxmlformats.org/officeDocument/2006/relationships" id="320" r:id="Rb3a5d0dac0434434"/>
    <p:sldId xmlns:r="http://schemas.openxmlformats.org/officeDocument/2006/relationships" id="321" r:id="Rec5e950101cd4ef0"/>
    <p:sldId xmlns:r="http://schemas.openxmlformats.org/officeDocument/2006/relationships" id="322" r:id="R222921b8c0d7469f"/>
    <p:sldId xmlns:r="http://schemas.openxmlformats.org/officeDocument/2006/relationships" id="323" r:id="Rfe887c225bef4c3a"/>
    <p:sldId xmlns:r="http://schemas.openxmlformats.org/officeDocument/2006/relationships" id="324" r:id="R808279a48eef4aae"/>
    <p:sldId xmlns:r="http://schemas.openxmlformats.org/officeDocument/2006/relationships" id="325" r:id="Re43978fdb34e47af"/>
    <p:sldId xmlns:r="http://schemas.openxmlformats.org/officeDocument/2006/relationships" id="326" r:id="Rdf5f7d73a31f4b88"/>
    <p:sldId xmlns:r="http://schemas.openxmlformats.org/officeDocument/2006/relationships" id="327" r:id="R2bdedd41cf864f75"/>
    <p:sldId xmlns:r="http://schemas.openxmlformats.org/officeDocument/2006/relationships" id="328" r:id="R8ac19c04888d44fc"/>
    <p:sldId xmlns:r="http://schemas.openxmlformats.org/officeDocument/2006/relationships" id="329" r:id="Rcfddc57489324789"/>
    <p:sldId xmlns:r="http://schemas.openxmlformats.org/officeDocument/2006/relationships" id="330" r:id="R7cb235d9623a4893"/>
    <p:sldId xmlns:r="http://schemas.openxmlformats.org/officeDocument/2006/relationships" id="331" r:id="R9415ef37a05f4f36"/>
    <p:sldId xmlns:r="http://schemas.openxmlformats.org/officeDocument/2006/relationships" id="332" r:id="Rc2a502b92b144f7a"/>
    <p:sldId xmlns:r="http://schemas.openxmlformats.org/officeDocument/2006/relationships" id="333" r:id="R6a55cd4edf074ba5"/>
    <p:sldId xmlns:r="http://schemas.openxmlformats.org/officeDocument/2006/relationships" id="334" r:id="R771b8e3e361749a1"/>
    <p:sldId xmlns:r="http://schemas.openxmlformats.org/officeDocument/2006/relationships" id="335" r:id="R407355f6714d4765"/>
    <p:sldId xmlns:r="http://schemas.openxmlformats.org/officeDocument/2006/relationships" id="336" r:id="R22b0cd748f23462e"/>
    <p:sldId xmlns:r="http://schemas.openxmlformats.org/officeDocument/2006/relationships" id="337" r:id="Rd4d6ffd0e8a84963"/>
    <p:sldId xmlns:r="http://schemas.openxmlformats.org/officeDocument/2006/relationships" id="338" r:id="R73ba79a3017b409e"/>
    <p:sldId xmlns:r="http://schemas.openxmlformats.org/officeDocument/2006/relationships" id="339" r:id="R60e225706bb34057"/>
    <p:sldId xmlns:r="http://schemas.openxmlformats.org/officeDocument/2006/relationships" id="340" r:id="R710d9bcf5144483e"/>
    <p:sldId xmlns:r="http://schemas.openxmlformats.org/officeDocument/2006/relationships" id="341" r:id="Rb864146044a840e1"/>
    <p:sldId xmlns:r="http://schemas.openxmlformats.org/officeDocument/2006/relationships" id="342" r:id="Re940cc29d4944ef1"/>
    <p:sldId xmlns:r="http://schemas.openxmlformats.org/officeDocument/2006/relationships" id="343" r:id="R087293fa66b64f60"/>
    <p:sldId xmlns:r="http://schemas.openxmlformats.org/officeDocument/2006/relationships" id="344" r:id="R8378de062cb843ab"/>
    <p:sldId xmlns:r="http://schemas.openxmlformats.org/officeDocument/2006/relationships" id="345" r:id="R716ded37c81a4522"/>
    <p:sldId xmlns:r="http://schemas.openxmlformats.org/officeDocument/2006/relationships" id="346" r:id="Rba7698fcf40a44db"/>
    <p:sldId xmlns:r="http://schemas.openxmlformats.org/officeDocument/2006/relationships" id="347" r:id="R68cb43de88cd4628"/>
    <p:sldId xmlns:r="http://schemas.openxmlformats.org/officeDocument/2006/relationships" id="348" r:id="R421e64e398544cc5"/>
    <p:sldId xmlns:r="http://schemas.openxmlformats.org/officeDocument/2006/relationships" id="349" r:id="R07b44d68a77148f7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52eb43958a49c1" /><Relationship Type="http://schemas.openxmlformats.org/officeDocument/2006/relationships/slideMaster" Target="/ppt/slideMasters/slideMaster1.xml" Id="R7da2e9ddb6ad470e" /><Relationship Type="http://schemas.openxmlformats.org/officeDocument/2006/relationships/notesMaster" Target="/ppt/notesMasters/notesMaster1.xml" Id="R6581402374b045ea" /><Relationship Type="http://schemas.openxmlformats.org/officeDocument/2006/relationships/presProps" Target="/ppt/presProps.xml" Id="R44199b0428684853" /><Relationship Type="http://schemas.openxmlformats.org/officeDocument/2006/relationships/viewProps" Target="/ppt/viewProps.xml" Id="R8fab91c62cd74aa7" /><Relationship Type="http://schemas.openxmlformats.org/officeDocument/2006/relationships/tableStyles" Target="/ppt/tableStyles.xml" Id="R9b50447d05da441b" /><Relationship Type="http://schemas.openxmlformats.org/officeDocument/2006/relationships/slide" Target="/ppt/slides/slide1.xml" Id="R7668a2f842734bdf" /><Relationship Type="http://schemas.openxmlformats.org/officeDocument/2006/relationships/slide" Target="/ppt/slides/slide2.xml" Id="R05c90f2e0d9543c7" /><Relationship Type="http://schemas.openxmlformats.org/officeDocument/2006/relationships/slide" Target="/ppt/slides/slide3.xml" Id="R66fe1d21d3e84636" /><Relationship Type="http://schemas.openxmlformats.org/officeDocument/2006/relationships/slide" Target="/ppt/slides/slide4.xml" Id="Rb521944e66924dc6" /><Relationship Type="http://schemas.openxmlformats.org/officeDocument/2006/relationships/slide" Target="/ppt/slides/slide5.xml" Id="Ra423b729f7c840e5" /><Relationship Type="http://schemas.openxmlformats.org/officeDocument/2006/relationships/slide" Target="/ppt/slides/slide6.xml" Id="Rbe8750eb6e8f42b6" /><Relationship Type="http://schemas.openxmlformats.org/officeDocument/2006/relationships/slide" Target="/ppt/slides/slide7.xml" Id="Rfad50ea20458486e" /><Relationship Type="http://schemas.openxmlformats.org/officeDocument/2006/relationships/slide" Target="/ppt/slides/slide8.xml" Id="Rf1ccef7b644e4764" /><Relationship Type="http://schemas.openxmlformats.org/officeDocument/2006/relationships/slide" Target="/ppt/slides/slide9.xml" Id="R17e8e7bd7de44224" /><Relationship Type="http://schemas.openxmlformats.org/officeDocument/2006/relationships/slide" Target="/ppt/slides/slide10.xml" Id="R5bba79348c7f4357" /><Relationship Type="http://schemas.openxmlformats.org/officeDocument/2006/relationships/slide" Target="/ppt/slides/slide11.xml" Id="R17be28f2ff184d56" /><Relationship Type="http://schemas.openxmlformats.org/officeDocument/2006/relationships/slide" Target="/ppt/slides/slide12.xml" Id="R63a58bd6d1204ca2" /><Relationship Type="http://schemas.openxmlformats.org/officeDocument/2006/relationships/slide" Target="/ppt/slides/slide13.xml" Id="Rbef368562008495f" /><Relationship Type="http://schemas.openxmlformats.org/officeDocument/2006/relationships/slide" Target="/ppt/slides/slide14.xml" Id="R61acaf30050d43db" /><Relationship Type="http://schemas.openxmlformats.org/officeDocument/2006/relationships/slide" Target="/ppt/slides/slide15.xml" Id="Race9f6dd45214eff" /><Relationship Type="http://schemas.openxmlformats.org/officeDocument/2006/relationships/slide" Target="/ppt/slides/slide16.xml" Id="R31c4d44769c24cd4" /><Relationship Type="http://schemas.openxmlformats.org/officeDocument/2006/relationships/slide" Target="/ppt/slides/slide17.xml" Id="Rf5686cd9d8a54cb2" /><Relationship Type="http://schemas.openxmlformats.org/officeDocument/2006/relationships/slide" Target="/ppt/slides/slide18.xml" Id="R5e65823095604982" /><Relationship Type="http://schemas.openxmlformats.org/officeDocument/2006/relationships/slide" Target="/ppt/slides/slide19.xml" Id="Ra30f1803058f43cb" /><Relationship Type="http://schemas.openxmlformats.org/officeDocument/2006/relationships/slide" Target="/ppt/slides/slide20.xml" Id="Rb925ed84ee3b49a7" /><Relationship Type="http://schemas.openxmlformats.org/officeDocument/2006/relationships/slide" Target="/ppt/slides/slide21.xml" Id="Rfef89d015c1d4332" /><Relationship Type="http://schemas.openxmlformats.org/officeDocument/2006/relationships/slide" Target="/ppt/slides/slide22.xml" Id="R539fd130fee84ab8" /><Relationship Type="http://schemas.openxmlformats.org/officeDocument/2006/relationships/slide" Target="/ppt/slides/slide23.xml" Id="Rf9289cd89d564609" /><Relationship Type="http://schemas.openxmlformats.org/officeDocument/2006/relationships/slide" Target="/ppt/slides/slide24.xml" Id="R80d84bde94b54ffd" /><Relationship Type="http://schemas.openxmlformats.org/officeDocument/2006/relationships/slide" Target="/ppt/slides/slide25.xml" Id="R21f44540cba7427f" /><Relationship Type="http://schemas.openxmlformats.org/officeDocument/2006/relationships/slide" Target="/ppt/slides/slide26.xml" Id="Rd97c51dc51eb465d" /><Relationship Type="http://schemas.openxmlformats.org/officeDocument/2006/relationships/slide" Target="/ppt/slides/slide27.xml" Id="R4a2f7c82c8ea4ddf" /><Relationship Type="http://schemas.openxmlformats.org/officeDocument/2006/relationships/slide" Target="/ppt/slides/slide28.xml" Id="Re0d5d0dcd1c340b4" /><Relationship Type="http://schemas.openxmlformats.org/officeDocument/2006/relationships/slide" Target="/ppt/slides/slide29.xml" Id="R7225d73229f04682" /><Relationship Type="http://schemas.openxmlformats.org/officeDocument/2006/relationships/slide" Target="/ppt/slides/slide30.xml" Id="R339fc66d938b4af0" /><Relationship Type="http://schemas.openxmlformats.org/officeDocument/2006/relationships/slide" Target="/ppt/slides/slide31.xml" Id="R886edd15ebc34c88" /><Relationship Type="http://schemas.openxmlformats.org/officeDocument/2006/relationships/slide" Target="/ppt/slides/slide32.xml" Id="Rcf1023f3863748d8" /><Relationship Type="http://schemas.openxmlformats.org/officeDocument/2006/relationships/slide" Target="/ppt/slides/slide33.xml" Id="Rcc1690f596964aa9" /><Relationship Type="http://schemas.openxmlformats.org/officeDocument/2006/relationships/slide" Target="/ppt/slides/slide34.xml" Id="Re693af9508c84d27" /><Relationship Type="http://schemas.openxmlformats.org/officeDocument/2006/relationships/slide" Target="/ppt/slides/slide35.xml" Id="Ra25a035fd28a478f" /><Relationship Type="http://schemas.openxmlformats.org/officeDocument/2006/relationships/slide" Target="/ppt/slides/slide36.xml" Id="Rcfebec31322f4622" /><Relationship Type="http://schemas.openxmlformats.org/officeDocument/2006/relationships/slide" Target="/ppt/slides/slide37.xml" Id="Ref8101a545874394" /><Relationship Type="http://schemas.openxmlformats.org/officeDocument/2006/relationships/slide" Target="/ppt/slides/slide38.xml" Id="Re84a8aea46854220" /><Relationship Type="http://schemas.openxmlformats.org/officeDocument/2006/relationships/slide" Target="/ppt/slides/slide39.xml" Id="R40997755bb514573" /><Relationship Type="http://schemas.openxmlformats.org/officeDocument/2006/relationships/slide" Target="/ppt/slides/slide40.xml" Id="R354d9151b9584c6d" /><Relationship Type="http://schemas.openxmlformats.org/officeDocument/2006/relationships/slide" Target="/ppt/slides/slide41.xml" Id="Rebf6b92c2a2747b5" /><Relationship Type="http://schemas.openxmlformats.org/officeDocument/2006/relationships/slide" Target="/ppt/slides/slide42.xml" Id="R77cfea95317b461f" /><Relationship Type="http://schemas.openxmlformats.org/officeDocument/2006/relationships/slide" Target="/ppt/slides/slide43.xml" Id="R05b091bc23364d88" /><Relationship Type="http://schemas.openxmlformats.org/officeDocument/2006/relationships/slide" Target="/ppt/slides/slide44.xml" Id="R3dc5ae88b2f34ad8" /><Relationship Type="http://schemas.openxmlformats.org/officeDocument/2006/relationships/slide" Target="/ppt/slides/slide45.xml" Id="R745f2a4cf56f461f" /><Relationship Type="http://schemas.openxmlformats.org/officeDocument/2006/relationships/slide" Target="/ppt/slides/slide46.xml" Id="R12130a73bf90442b" /><Relationship Type="http://schemas.openxmlformats.org/officeDocument/2006/relationships/slide" Target="/ppt/slides/slide47.xml" Id="Rc308ad1956b64dff" /><Relationship Type="http://schemas.openxmlformats.org/officeDocument/2006/relationships/slide" Target="/ppt/slides/slide48.xml" Id="R43dc1c0d58d847b8" /><Relationship Type="http://schemas.openxmlformats.org/officeDocument/2006/relationships/slide" Target="/ppt/slides/slide49.xml" Id="Rbfc14eed400d4a00" /><Relationship Type="http://schemas.openxmlformats.org/officeDocument/2006/relationships/slide" Target="/ppt/slides/slide50.xml" Id="Rff7c847e7727477f" /><Relationship Type="http://schemas.openxmlformats.org/officeDocument/2006/relationships/slide" Target="/ppt/slides/slide51.xml" Id="R35ffd719acf8410d" /><Relationship Type="http://schemas.openxmlformats.org/officeDocument/2006/relationships/slide" Target="/ppt/slides/slide52.xml" Id="R2d483893a354436a" /><Relationship Type="http://schemas.openxmlformats.org/officeDocument/2006/relationships/slide" Target="/ppt/slides/slide53.xml" Id="Ra303b03b57f54523" /><Relationship Type="http://schemas.openxmlformats.org/officeDocument/2006/relationships/slide" Target="/ppt/slides/slide54.xml" Id="R5d073ad1cbbb4b45" /><Relationship Type="http://schemas.openxmlformats.org/officeDocument/2006/relationships/slide" Target="/ppt/slides/slide55.xml" Id="R432423d978f54852" /><Relationship Type="http://schemas.openxmlformats.org/officeDocument/2006/relationships/slide" Target="/ppt/slides/slide56.xml" Id="R9a2704857306414a" /><Relationship Type="http://schemas.openxmlformats.org/officeDocument/2006/relationships/slide" Target="/ppt/slides/slide57.xml" Id="Rfe496818ace04d58" /><Relationship Type="http://schemas.openxmlformats.org/officeDocument/2006/relationships/slide" Target="/ppt/slides/slide58.xml" Id="R70af3228ef7644ec" /><Relationship Type="http://schemas.openxmlformats.org/officeDocument/2006/relationships/slide" Target="/ppt/slides/slide59.xml" Id="Rb5868edce7f744d8" /><Relationship Type="http://schemas.openxmlformats.org/officeDocument/2006/relationships/slide" Target="/ppt/slides/slide60.xml" Id="R6e7c17ba8d8a4b9c" /><Relationship Type="http://schemas.openxmlformats.org/officeDocument/2006/relationships/slide" Target="/ppt/slides/slide61.xml" Id="Rd05f416d66ad4000" /><Relationship Type="http://schemas.openxmlformats.org/officeDocument/2006/relationships/slide" Target="/ppt/slides/slide62.xml" Id="R003b3192b28148d0" /><Relationship Type="http://schemas.openxmlformats.org/officeDocument/2006/relationships/slide" Target="/ppt/slides/slide63.xml" Id="R8c2d05ad1e154178" /><Relationship Type="http://schemas.openxmlformats.org/officeDocument/2006/relationships/slide" Target="/ppt/slides/slide64.xml" Id="Rb82056a95b884682" /><Relationship Type="http://schemas.openxmlformats.org/officeDocument/2006/relationships/slide" Target="/ppt/slides/slide65.xml" Id="Rb3a5d0dac0434434" /><Relationship Type="http://schemas.openxmlformats.org/officeDocument/2006/relationships/slide" Target="/ppt/slides/slide66.xml" Id="Rec5e950101cd4ef0" /><Relationship Type="http://schemas.openxmlformats.org/officeDocument/2006/relationships/slide" Target="/ppt/slides/slide67.xml" Id="R222921b8c0d7469f" /><Relationship Type="http://schemas.openxmlformats.org/officeDocument/2006/relationships/slide" Target="/ppt/slides/slide68.xml" Id="Rfe887c225bef4c3a" /><Relationship Type="http://schemas.openxmlformats.org/officeDocument/2006/relationships/slide" Target="/ppt/slides/slide69.xml" Id="R808279a48eef4aae" /><Relationship Type="http://schemas.openxmlformats.org/officeDocument/2006/relationships/slide" Target="/ppt/slides/slide70.xml" Id="Re43978fdb34e47af" /><Relationship Type="http://schemas.openxmlformats.org/officeDocument/2006/relationships/slide" Target="/ppt/slides/slide71.xml" Id="Rdf5f7d73a31f4b88" /><Relationship Type="http://schemas.openxmlformats.org/officeDocument/2006/relationships/slide" Target="/ppt/slides/slide72.xml" Id="R2bdedd41cf864f75" /><Relationship Type="http://schemas.openxmlformats.org/officeDocument/2006/relationships/slide" Target="/ppt/slides/slide73.xml" Id="R8ac19c04888d44fc" /><Relationship Type="http://schemas.openxmlformats.org/officeDocument/2006/relationships/slide" Target="/ppt/slides/slide74.xml" Id="Rcfddc57489324789" /><Relationship Type="http://schemas.openxmlformats.org/officeDocument/2006/relationships/slide" Target="/ppt/slides/slide75.xml" Id="R7cb235d9623a4893" /><Relationship Type="http://schemas.openxmlformats.org/officeDocument/2006/relationships/slide" Target="/ppt/slides/slide76.xml" Id="R9415ef37a05f4f36" /><Relationship Type="http://schemas.openxmlformats.org/officeDocument/2006/relationships/slide" Target="/ppt/slides/slide77.xml" Id="Rc2a502b92b144f7a" /><Relationship Type="http://schemas.openxmlformats.org/officeDocument/2006/relationships/slide" Target="/ppt/slides/slide78.xml" Id="R6a55cd4edf074ba5" /><Relationship Type="http://schemas.openxmlformats.org/officeDocument/2006/relationships/slide" Target="/ppt/slides/slide79.xml" Id="R771b8e3e361749a1" /><Relationship Type="http://schemas.openxmlformats.org/officeDocument/2006/relationships/slide" Target="/ppt/slides/slide80.xml" Id="R407355f6714d4765" /><Relationship Type="http://schemas.openxmlformats.org/officeDocument/2006/relationships/slide" Target="/ppt/slides/slide81.xml" Id="R22b0cd748f23462e" /><Relationship Type="http://schemas.openxmlformats.org/officeDocument/2006/relationships/slide" Target="/ppt/slides/slide82.xml" Id="Rd4d6ffd0e8a84963" /><Relationship Type="http://schemas.openxmlformats.org/officeDocument/2006/relationships/slide" Target="/ppt/slides/slide83.xml" Id="R73ba79a3017b409e" /><Relationship Type="http://schemas.openxmlformats.org/officeDocument/2006/relationships/slide" Target="/ppt/slides/slide84.xml" Id="R60e225706bb34057" /><Relationship Type="http://schemas.openxmlformats.org/officeDocument/2006/relationships/slide" Target="/ppt/slides/slide85.xml" Id="R710d9bcf5144483e" /><Relationship Type="http://schemas.openxmlformats.org/officeDocument/2006/relationships/slide" Target="/ppt/slides/slide86.xml" Id="Rb864146044a840e1" /><Relationship Type="http://schemas.openxmlformats.org/officeDocument/2006/relationships/slide" Target="/ppt/slides/slide87.xml" Id="Re940cc29d4944ef1" /><Relationship Type="http://schemas.openxmlformats.org/officeDocument/2006/relationships/slide" Target="/ppt/slides/slide88.xml" Id="R087293fa66b64f60" /><Relationship Type="http://schemas.openxmlformats.org/officeDocument/2006/relationships/slide" Target="/ppt/slides/slide89.xml" Id="R8378de062cb843ab" /><Relationship Type="http://schemas.openxmlformats.org/officeDocument/2006/relationships/slide" Target="/ppt/slides/slide90.xml" Id="R716ded37c81a4522" /><Relationship Type="http://schemas.openxmlformats.org/officeDocument/2006/relationships/slide" Target="/ppt/slides/slide91.xml" Id="Rba7698fcf40a44db" /><Relationship Type="http://schemas.openxmlformats.org/officeDocument/2006/relationships/slide" Target="/ppt/slides/slide92.xml" Id="R68cb43de88cd4628" /><Relationship Type="http://schemas.openxmlformats.org/officeDocument/2006/relationships/slide" Target="/ppt/slides/slide93.xml" Id="R421e64e398544cc5" /><Relationship Type="http://schemas.openxmlformats.org/officeDocument/2006/relationships/slide" Target="/ppt/slides/slide94.xml" Id="R07b44d68a77148f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6cf4d3294142c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8e4fa1a94b4a54" /><Relationship Type="http://schemas.openxmlformats.org/officeDocument/2006/relationships/notesMaster" Target="/ppt/notesMasters/notesMaster1.xml" Id="Rae2ae439fec541a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e4acebced5c4c41" /><Relationship Type="http://schemas.openxmlformats.org/officeDocument/2006/relationships/notesMaster" Target="/ppt/notesMasters/notesMaster1.xml" Id="R83ca0f68a185492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020b76f7ea14ca0" /><Relationship Type="http://schemas.openxmlformats.org/officeDocument/2006/relationships/notesMaster" Target="/ppt/notesMasters/notesMaster1.xml" Id="Rd72b2a5e321d4bf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a4044ee9fc04c2a" /><Relationship Type="http://schemas.openxmlformats.org/officeDocument/2006/relationships/notesMaster" Target="/ppt/notesMasters/notesMaster1.xml" Id="R775fa87b7ae9464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df4518b605e4135" /><Relationship Type="http://schemas.openxmlformats.org/officeDocument/2006/relationships/notesMaster" Target="/ppt/notesMasters/notesMaster1.xml" Id="R5d37cd5df2364f7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135f1c3cddd4c6f" /><Relationship Type="http://schemas.openxmlformats.org/officeDocument/2006/relationships/notesMaster" Target="/ppt/notesMasters/notesMaster1.xml" Id="R8c7315e8030d4e7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b9efc6e80e5488c" /><Relationship Type="http://schemas.openxmlformats.org/officeDocument/2006/relationships/notesMaster" Target="/ppt/notesMasters/notesMaster1.xml" Id="Rd272b7b9fa7a4ac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c633cba51784e12" /><Relationship Type="http://schemas.openxmlformats.org/officeDocument/2006/relationships/notesMaster" Target="/ppt/notesMasters/notesMaster1.xml" Id="R20d7311f014840e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2dabf3dc89a4c45" /><Relationship Type="http://schemas.openxmlformats.org/officeDocument/2006/relationships/notesMaster" Target="/ppt/notesMasters/notesMaster1.xml" Id="R291cefaea59641e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f7a6f22759a4e14" /><Relationship Type="http://schemas.openxmlformats.org/officeDocument/2006/relationships/notesMaster" Target="/ppt/notesMasters/notesMaster1.xml" Id="R67efd04037ad47a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21e1d0a5af84b6b" /><Relationship Type="http://schemas.openxmlformats.org/officeDocument/2006/relationships/notesMaster" Target="/ppt/notesMasters/notesMaster1.xml" Id="R69a805c8e7ed47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c9d3c1e02bf4bc4" /><Relationship Type="http://schemas.openxmlformats.org/officeDocument/2006/relationships/notesMaster" Target="/ppt/notesMasters/notesMaster1.xml" Id="Re3193f746b1f41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1e13698a57c403e" /><Relationship Type="http://schemas.openxmlformats.org/officeDocument/2006/relationships/notesMaster" Target="/ppt/notesMasters/notesMaster1.xml" Id="R20e47b67c9234af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ecc26bf31294b86" /><Relationship Type="http://schemas.openxmlformats.org/officeDocument/2006/relationships/notesMaster" Target="/ppt/notesMasters/notesMaster1.xml" Id="Rf27d0edc42da434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d5ce2ff7f2a4bf5" /><Relationship Type="http://schemas.openxmlformats.org/officeDocument/2006/relationships/notesMaster" Target="/ppt/notesMasters/notesMaster1.xml" Id="Rb3600e5c607c406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3b52ffb28e83406e" /><Relationship Type="http://schemas.openxmlformats.org/officeDocument/2006/relationships/notesMaster" Target="/ppt/notesMasters/notesMaster1.xml" Id="Rb83f03540d0a4e0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fd800df59c147bc" /><Relationship Type="http://schemas.openxmlformats.org/officeDocument/2006/relationships/notesMaster" Target="/ppt/notesMasters/notesMaster1.xml" Id="Ra351b13a1d0f42c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09abc935ed64ad3" /><Relationship Type="http://schemas.openxmlformats.org/officeDocument/2006/relationships/notesMaster" Target="/ppt/notesMasters/notesMaster1.xml" Id="R16521947cd3e421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f48c3754910f4e0d" /><Relationship Type="http://schemas.openxmlformats.org/officeDocument/2006/relationships/notesMaster" Target="/ppt/notesMasters/notesMaster1.xml" Id="R69273286a2e443b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c058333bd954825" /><Relationship Type="http://schemas.openxmlformats.org/officeDocument/2006/relationships/notesMaster" Target="/ppt/notesMasters/notesMaster1.xml" Id="R8e1fefe8627e401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3a28e1811f644d0e" /><Relationship Type="http://schemas.openxmlformats.org/officeDocument/2006/relationships/notesMaster" Target="/ppt/notesMasters/notesMaster1.xml" Id="Rd9183512b66e4450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6ec12a1ed3a4cd0" /><Relationship Type="http://schemas.openxmlformats.org/officeDocument/2006/relationships/notesMaster" Target="/ppt/notesMasters/notesMaster1.xml" Id="R9d0e5b45faa644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1e20544c0b84b19" /><Relationship Type="http://schemas.openxmlformats.org/officeDocument/2006/relationships/notesMaster" Target="/ppt/notesMasters/notesMaster1.xml" Id="R393853b098ef412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5f35de98439d4b54" /><Relationship Type="http://schemas.openxmlformats.org/officeDocument/2006/relationships/notesMaster" Target="/ppt/notesMasters/notesMaster1.xml" Id="R96c652e4522343f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73220d67d6b4c55" /><Relationship Type="http://schemas.openxmlformats.org/officeDocument/2006/relationships/notesMaster" Target="/ppt/notesMasters/notesMaster1.xml" Id="R03b456862fb24b3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6f28e34dcbb949b0" /><Relationship Type="http://schemas.openxmlformats.org/officeDocument/2006/relationships/notesMaster" Target="/ppt/notesMasters/notesMaster1.xml" Id="Rb73ee115879f44ac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4f2d85530b16423a" /><Relationship Type="http://schemas.openxmlformats.org/officeDocument/2006/relationships/notesMaster" Target="/ppt/notesMasters/notesMaster1.xml" Id="Re8dc69005ed8413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7dd4cda4b62d4784" /><Relationship Type="http://schemas.openxmlformats.org/officeDocument/2006/relationships/notesMaster" Target="/ppt/notesMasters/notesMaster1.xml" Id="R18c07bb8eecf4ef1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8882f8923afe4398" /><Relationship Type="http://schemas.openxmlformats.org/officeDocument/2006/relationships/notesMaster" Target="/ppt/notesMasters/notesMaster1.xml" Id="Raa1a53508be74322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9a5491da4984f77" /><Relationship Type="http://schemas.openxmlformats.org/officeDocument/2006/relationships/notesMaster" Target="/ppt/notesMasters/notesMaster1.xml" Id="Rf4f74262b7b74e6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d1cff829923a43d8" /><Relationship Type="http://schemas.openxmlformats.org/officeDocument/2006/relationships/notesMaster" Target="/ppt/notesMasters/notesMaster1.xml" Id="R691d148bec3845dc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4945c73ba1c4480b" /><Relationship Type="http://schemas.openxmlformats.org/officeDocument/2006/relationships/notesMaster" Target="/ppt/notesMasters/notesMaster1.xml" Id="R656279ae146146ca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593c62e2ae264fc8" /><Relationship Type="http://schemas.openxmlformats.org/officeDocument/2006/relationships/notesMaster" Target="/ppt/notesMasters/notesMaster1.xml" Id="Rd8199166e55348f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d450819dc9450c" /><Relationship Type="http://schemas.openxmlformats.org/officeDocument/2006/relationships/notesMaster" Target="/ppt/notesMasters/notesMaster1.xml" Id="Rf9eec7cea6fd4c8b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615e4f6fcfd41b6" /><Relationship Type="http://schemas.openxmlformats.org/officeDocument/2006/relationships/notesMaster" Target="/ppt/notesMasters/notesMaster1.xml" Id="Rd9780bd323104912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69627d154a904bae" /><Relationship Type="http://schemas.openxmlformats.org/officeDocument/2006/relationships/notesMaster" Target="/ppt/notesMasters/notesMaster1.xml" Id="R1b8a2a4f5e124572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be1e1cdbe45d4af4" /><Relationship Type="http://schemas.openxmlformats.org/officeDocument/2006/relationships/notesMaster" Target="/ppt/notesMasters/notesMaster1.xml" Id="Re86182aa7f9f4227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0afe7d3538744532" /><Relationship Type="http://schemas.openxmlformats.org/officeDocument/2006/relationships/notesMaster" Target="/ppt/notesMasters/notesMaster1.xml" Id="R9bcb657acecf4e27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c20be1c9edcd46a2" /><Relationship Type="http://schemas.openxmlformats.org/officeDocument/2006/relationships/notesMaster" Target="/ppt/notesMasters/notesMaster1.xml" Id="Rd47aeabe5bb543f8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30a9578f929245f7" /><Relationship Type="http://schemas.openxmlformats.org/officeDocument/2006/relationships/notesMaster" Target="/ppt/notesMasters/notesMaster1.xml" Id="Rf2dcec67616b4e9e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dde50db5885349fe" /><Relationship Type="http://schemas.openxmlformats.org/officeDocument/2006/relationships/notesMaster" Target="/ppt/notesMasters/notesMaster1.xml" Id="R0a2102d306cd42f8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d266b09fd96b4657" /><Relationship Type="http://schemas.openxmlformats.org/officeDocument/2006/relationships/notesMaster" Target="/ppt/notesMasters/notesMaster1.xml" Id="Rdbff8a5e28d14e04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6ac94bacc8fe42f4" /><Relationship Type="http://schemas.openxmlformats.org/officeDocument/2006/relationships/notesMaster" Target="/ppt/notesMasters/notesMaster1.xml" Id="Reab3b04d32b04bd4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0134ac4295a84709" /><Relationship Type="http://schemas.openxmlformats.org/officeDocument/2006/relationships/notesMaster" Target="/ppt/notesMasters/notesMaster1.xml" Id="R995cd7db27e4479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27f6625a294ab2" /><Relationship Type="http://schemas.openxmlformats.org/officeDocument/2006/relationships/notesMaster" Target="/ppt/notesMasters/notesMaster1.xml" Id="R771f1997e6774c6b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192ddaffa9ed40fc" /><Relationship Type="http://schemas.openxmlformats.org/officeDocument/2006/relationships/notesMaster" Target="/ppt/notesMasters/notesMaster1.xml" Id="R9eeaa25af1c541a2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3f4c2c2f1cf34521" /><Relationship Type="http://schemas.openxmlformats.org/officeDocument/2006/relationships/notesMaster" Target="/ppt/notesMasters/notesMaster1.xml" Id="R783ab965d1a6403b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e01a1ca57d464786" /><Relationship Type="http://schemas.openxmlformats.org/officeDocument/2006/relationships/notesMaster" Target="/ppt/notesMasters/notesMaster1.xml" Id="R76c129a16fb646df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a5f18078b4f44c16" /><Relationship Type="http://schemas.openxmlformats.org/officeDocument/2006/relationships/notesMaster" Target="/ppt/notesMasters/notesMaster1.xml" Id="R8fc745f70a3b4c45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2e289820af7742d9" /><Relationship Type="http://schemas.openxmlformats.org/officeDocument/2006/relationships/notesMaster" Target="/ppt/notesMasters/notesMaster1.xml" Id="R45d2a0c5875c4f7f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8cee5b291079436b" /><Relationship Type="http://schemas.openxmlformats.org/officeDocument/2006/relationships/notesMaster" Target="/ppt/notesMasters/notesMaster1.xml" Id="R7c7f66d2522b44fd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bd6585a2d8bf42db" /><Relationship Type="http://schemas.openxmlformats.org/officeDocument/2006/relationships/notesMaster" Target="/ppt/notesMasters/notesMaster1.xml" Id="Ra1739e2de4f24caf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cf266b70e4244d0b" /><Relationship Type="http://schemas.openxmlformats.org/officeDocument/2006/relationships/notesMaster" Target="/ppt/notesMasters/notesMaster1.xml" Id="R6d3a677fa6364cfc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27767086d25547b0" /><Relationship Type="http://schemas.openxmlformats.org/officeDocument/2006/relationships/notesMaster" Target="/ppt/notesMasters/notesMaster1.xml" Id="Rd85504ff11b541b9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9323bedda489442e" /><Relationship Type="http://schemas.openxmlformats.org/officeDocument/2006/relationships/notesMaster" Target="/ppt/notesMasters/notesMaster1.xml" Id="R5d5b8c8d4dd64e2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1159425bde34a1e" /><Relationship Type="http://schemas.openxmlformats.org/officeDocument/2006/relationships/notesMaster" Target="/ppt/notesMasters/notesMaster1.xml" Id="Rfe0ceb64d5814112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369059f864e04a3a" /><Relationship Type="http://schemas.openxmlformats.org/officeDocument/2006/relationships/notesMaster" Target="/ppt/notesMasters/notesMaster1.xml" Id="R0afd34b101cd46ec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7cf6287dcec1482c" /><Relationship Type="http://schemas.openxmlformats.org/officeDocument/2006/relationships/notesMaster" Target="/ppt/notesMasters/notesMaster1.xml" Id="R223a5baae5194306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13dfaffceb154ffb" /><Relationship Type="http://schemas.openxmlformats.org/officeDocument/2006/relationships/notesMaster" Target="/ppt/notesMasters/notesMaster1.xml" Id="R25251651b037461b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3ec8997fdece4b99" /><Relationship Type="http://schemas.openxmlformats.org/officeDocument/2006/relationships/notesMaster" Target="/ppt/notesMasters/notesMaster1.xml" Id="R2623819bdc4146db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889e81ecd4744cd3" /><Relationship Type="http://schemas.openxmlformats.org/officeDocument/2006/relationships/notesMaster" Target="/ppt/notesMasters/notesMaster1.xml" Id="R83414fe683eb4c04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720a89fc997940c9" /><Relationship Type="http://schemas.openxmlformats.org/officeDocument/2006/relationships/notesMaster" Target="/ppt/notesMasters/notesMaster1.xml" Id="R28d631f8204e4c91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4f77169b45ab4b4c" /><Relationship Type="http://schemas.openxmlformats.org/officeDocument/2006/relationships/notesMaster" Target="/ppt/notesMasters/notesMaster1.xml" Id="R22c494f593b64198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81aa97c2fecb40d6" /><Relationship Type="http://schemas.openxmlformats.org/officeDocument/2006/relationships/notesMaster" Target="/ppt/notesMasters/notesMaster1.xml" Id="Rf1629d5df69c4f02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995bc83f35b94dc6" /><Relationship Type="http://schemas.openxmlformats.org/officeDocument/2006/relationships/notesMaster" Target="/ppt/notesMasters/notesMaster1.xml" Id="R074ac444608d4959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287e322b17e34c34" /><Relationship Type="http://schemas.openxmlformats.org/officeDocument/2006/relationships/notesMaster" Target="/ppt/notesMasters/notesMaster1.xml" Id="Rc794729058604f2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991aa49609b4d32" /><Relationship Type="http://schemas.openxmlformats.org/officeDocument/2006/relationships/notesMaster" Target="/ppt/notesMasters/notesMaster1.xml" Id="R5244dc30c49b4188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9e33344b186f4bfc" /><Relationship Type="http://schemas.openxmlformats.org/officeDocument/2006/relationships/notesMaster" Target="/ppt/notesMasters/notesMaster1.xml" Id="Rd36eac3769b74d31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42c2e3f187984783" /><Relationship Type="http://schemas.openxmlformats.org/officeDocument/2006/relationships/notesMaster" Target="/ppt/notesMasters/notesMaster1.xml" Id="Rfc7f10b57a96498b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86178b3790ac4752" /><Relationship Type="http://schemas.openxmlformats.org/officeDocument/2006/relationships/notesMaster" Target="/ppt/notesMasters/notesMaster1.xml" Id="R1c17864f0cd54cbd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00ad00e09b6142a6" /><Relationship Type="http://schemas.openxmlformats.org/officeDocument/2006/relationships/notesMaster" Target="/ppt/notesMasters/notesMaster1.xml" Id="R0e6d6311fe49471b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c17404e0fa73470f" /><Relationship Type="http://schemas.openxmlformats.org/officeDocument/2006/relationships/notesMaster" Target="/ppt/notesMasters/notesMaster1.xml" Id="R06835a6db0ba4c5e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948f58b642294d7e" /><Relationship Type="http://schemas.openxmlformats.org/officeDocument/2006/relationships/notesMaster" Target="/ppt/notesMasters/notesMaster1.xml" Id="R257c4a506629486d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ce2b3ab19fef4ac4" /><Relationship Type="http://schemas.openxmlformats.org/officeDocument/2006/relationships/notesMaster" Target="/ppt/notesMasters/notesMaster1.xml" Id="R52e7e082ebc04123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5a94ff308bfb400a" /><Relationship Type="http://schemas.openxmlformats.org/officeDocument/2006/relationships/notesMaster" Target="/ppt/notesMasters/notesMaster1.xml" Id="R81f1c0f03c59401d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bf5c61143066419c" /><Relationship Type="http://schemas.openxmlformats.org/officeDocument/2006/relationships/notesMaster" Target="/ppt/notesMasters/notesMaster1.xml" Id="R9212ad70e2434c38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204ae60c673341f4" /><Relationship Type="http://schemas.openxmlformats.org/officeDocument/2006/relationships/notesMaster" Target="/ppt/notesMasters/notesMaster1.xml" Id="R5df44dc03efb4eb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7ad412dfdcf4caf" /><Relationship Type="http://schemas.openxmlformats.org/officeDocument/2006/relationships/notesMaster" Target="/ppt/notesMasters/notesMaster1.xml" Id="R8e1ab429ce2e48c7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add3e09cd3284762" /><Relationship Type="http://schemas.openxmlformats.org/officeDocument/2006/relationships/notesMaster" Target="/ppt/notesMasters/notesMaster1.xml" Id="Rae41a1ff5cd547ac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b77fb6e823724e74" /><Relationship Type="http://schemas.openxmlformats.org/officeDocument/2006/relationships/notesMaster" Target="/ppt/notesMasters/notesMaster1.xml" Id="Rffb8ad467aa84edf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8f4264032b5047f3" /><Relationship Type="http://schemas.openxmlformats.org/officeDocument/2006/relationships/notesMaster" Target="/ppt/notesMasters/notesMaster1.xml" Id="R4ee82bca8fab44e0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077e1b65af6747bf" /><Relationship Type="http://schemas.openxmlformats.org/officeDocument/2006/relationships/notesMaster" Target="/ppt/notesMasters/notesMaster1.xml" Id="R44e9e4942a4147ef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c51e750c529440fc" /><Relationship Type="http://schemas.openxmlformats.org/officeDocument/2006/relationships/notesMaster" Target="/ppt/notesMasters/notesMaster1.xml" Id="R5bd4c438413b48ad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ee187081fac04487" /><Relationship Type="http://schemas.openxmlformats.org/officeDocument/2006/relationships/notesMaster" Target="/ppt/notesMasters/notesMaster1.xml" Id="R064d95a1cc7246e5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48a0ffa698ff4c52" /><Relationship Type="http://schemas.openxmlformats.org/officeDocument/2006/relationships/notesMaster" Target="/ppt/notesMasters/notesMaster1.xml" Id="R23b9ad34e9034d8d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fd75792c22654e00" /><Relationship Type="http://schemas.openxmlformats.org/officeDocument/2006/relationships/notesMaster" Target="/ppt/notesMasters/notesMaster1.xml" Id="Rac1de02a72d444ab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56b3f2dad67b468b" /><Relationship Type="http://schemas.openxmlformats.org/officeDocument/2006/relationships/notesMaster" Target="/ppt/notesMasters/notesMaster1.xml" Id="R6f01d775d22f4600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f7e2efadb05c4127" /><Relationship Type="http://schemas.openxmlformats.org/officeDocument/2006/relationships/notesMaster" Target="/ppt/notesMasters/notesMaster1.xml" Id="R82c52db07a724e4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dd807233ee545f5" /><Relationship Type="http://schemas.openxmlformats.org/officeDocument/2006/relationships/notesMaster" Target="/ppt/notesMasters/notesMaster1.xml" Id="R30bc9909491140f8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45593c6efa0a435b" /><Relationship Type="http://schemas.openxmlformats.org/officeDocument/2006/relationships/notesMaster" Target="/ppt/notesMasters/notesMaster1.xml" Id="R3ea46e2d145a4987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1c688486c03a4e25" /><Relationship Type="http://schemas.openxmlformats.org/officeDocument/2006/relationships/notesMaster" Target="/ppt/notesMasters/notesMaster1.xml" Id="Rdd6e07c840ad436c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cafbcfdd48484bae" /><Relationship Type="http://schemas.openxmlformats.org/officeDocument/2006/relationships/notesMaster" Target="/ppt/notesMasters/notesMaster1.xml" Id="R0027f1b7f1844418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66fbfe635e9d47cd" /><Relationship Type="http://schemas.openxmlformats.org/officeDocument/2006/relationships/notesMaster" Target="/ppt/notesMasters/notesMaster1.xml" Id="R2c29fdcaf5b94e71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3f3b8fa31ae94f1d" /><Relationship Type="http://schemas.openxmlformats.org/officeDocument/2006/relationships/notesMaster" Target="/ppt/notesMasters/notesMaster1.xml" Id="R56ddc43b5804451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13d3ca9704649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44a369c33ee4fbd" /><Relationship Type="http://schemas.openxmlformats.org/officeDocument/2006/relationships/slideLayout" Target="/ppt/slideLayouts/slideLayout1.xml" Id="R3b854ebdb8f3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54ebdb8f34ce3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a3774f71407d" /><Relationship Type="http://schemas.openxmlformats.org/officeDocument/2006/relationships/image" Target="/ppt/media/image.png" Id="Rf0042b6ef7604b50" /><Relationship Type="http://schemas.openxmlformats.org/officeDocument/2006/relationships/notesSlide" Target="/ppt/notesSlides/notesSlide1.xml" Id="Rebed177462db497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dd85f3f84451" /><Relationship Type="http://schemas.openxmlformats.org/officeDocument/2006/relationships/image" Target="/ppt/media/image3.png" Id="R904ad42543534e36" /><Relationship Type="http://schemas.openxmlformats.org/officeDocument/2006/relationships/notesSlide" Target="/ppt/notesSlides/notesSlide10.xml" Id="R58b4b6f636994ad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8c2d25db4066" /><Relationship Type="http://schemas.openxmlformats.org/officeDocument/2006/relationships/image" Target="/ppt/media/image4.png" Id="R4a23deba8ef3461d" /><Relationship Type="http://schemas.openxmlformats.org/officeDocument/2006/relationships/notesSlide" Target="/ppt/notesSlides/notesSlide11.xml" Id="Rcebaa020c4b34e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f62f3bb248dc" /><Relationship Type="http://schemas.openxmlformats.org/officeDocument/2006/relationships/notesSlide" Target="/ppt/notesSlides/notesSlide12.xml" Id="R8b61908027a94b0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ac1015b84c4d" /><Relationship Type="http://schemas.openxmlformats.org/officeDocument/2006/relationships/image" Target="/ppt/media/image5.png" Id="Rd0038b8b3a774002" /><Relationship Type="http://schemas.openxmlformats.org/officeDocument/2006/relationships/notesSlide" Target="/ppt/notesSlides/notesSlide13.xml" Id="Re353b069774c4fc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04067a0143c2" /><Relationship Type="http://schemas.openxmlformats.org/officeDocument/2006/relationships/notesSlide" Target="/ppt/notesSlides/notesSlide14.xml" Id="R58c8ee179554478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03fa95cd4c67" /><Relationship Type="http://schemas.openxmlformats.org/officeDocument/2006/relationships/image" Target="/ppt/media/image6.png" Id="Rc08ee75e4d3040e1" /><Relationship Type="http://schemas.openxmlformats.org/officeDocument/2006/relationships/notesSlide" Target="/ppt/notesSlides/notesSlide15.xml" Id="Rf41121090d484fd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846780aad45fb" /><Relationship Type="http://schemas.openxmlformats.org/officeDocument/2006/relationships/image" Target="/ppt/media/image7.png" Id="Rd8e581e87f174f9b" /><Relationship Type="http://schemas.openxmlformats.org/officeDocument/2006/relationships/notesSlide" Target="/ppt/notesSlides/notesSlide16.xml" Id="R0045856fb0ca499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2e861f3a48bf" /><Relationship Type="http://schemas.openxmlformats.org/officeDocument/2006/relationships/notesSlide" Target="/ppt/notesSlides/notesSlide17.xml" Id="R2288503d97724ff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7896c8204fc5" /><Relationship Type="http://schemas.openxmlformats.org/officeDocument/2006/relationships/notesSlide" Target="/ppt/notesSlides/notesSlide18.xml" Id="R62a44e17d60d44f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b778c4894edb" /><Relationship Type="http://schemas.openxmlformats.org/officeDocument/2006/relationships/image" Target="/ppt/media/image8.png" Id="R6c16eea9eb514f4d" /><Relationship Type="http://schemas.openxmlformats.org/officeDocument/2006/relationships/notesSlide" Target="/ppt/notesSlides/notesSlide19.xml" Id="Rc1a15ed224da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8409f95eb450e" /><Relationship Type="http://schemas.openxmlformats.org/officeDocument/2006/relationships/notesSlide" Target="/ppt/notesSlides/notesSlide2.xml" Id="Rcc9acf94da5d41d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172d8fa644e5" /><Relationship Type="http://schemas.openxmlformats.org/officeDocument/2006/relationships/image" Target="/ppt/media/image9.png" Id="Rde06fbd22dbf444d" /><Relationship Type="http://schemas.openxmlformats.org/officeDocument/2006/relationships/notesSlide" Target="/ppt/notesSlides/notesSlide20.xml" Id="R32ffe2874326473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7a6c5aa24efa" /><Relationship Type="http://schemas.openxmlformats.org/officeDocument/2006/relationships/notesSlide" Target="/ppt/notesSlides/notesSlide21.xml" Id="Rdfc8edb4249d4df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7060cd194d38" /><Relationship Type="http://schemas.openxmlformats.org/officeDocument/2006/relationships/notesSlide" Target="/ppt/notesSlides/notesSlide22.xml" Id="R6eeeff24b48c4d8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83752d7e4e49" /><Relationship Type="http://schemas.openxmlformats.org/officeDocument/2006/relationships/image" Target="/ppt/media/image10.png" Id="Rb0c730cbbb764ad3" /><Relationship Type="http://schemas.openxmlformats.org/officeDocument/2006/relationships/notesSlide" Target="/ppt/notesSlides/notesSlide23.xml" Id="R14ae2a57847548e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a00652a294ffa" /><Relationship Type="http://schemas.openxmlformats.org/officeDocument/2006/relationships/image" Target="/ppt/media/image11.png" Id="Rcab2dfa8b3684831" /><Relationship Type="http://schemas.openxmlformats.org/officeDocument/2006/relationships/notesSlide" Target="/ppt/notesSlides/notesSlide24.xml" Id="Rceeb2503d602414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565d64ea4440" /><Relationship Type="http://schemas.openxmlformats.org/officeDocument/2006/relationships/image" Target="/ppt/media/image12.png" Id="Rc5360b0a021a4f8c" /><Relationship Type="http://schemas.openxmlformats.org/officeDocument/2006/relationships/notesSlide" Target="/ppt/notesSlides/notesSlide25.xml" Id="R3d8bb3617dc84656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ceed3b2c427a" /><Relationship Type="http://schemas.openxmlformats.org/officeDocument/2006/relationships/notesSlide" Target="/ppt/notesSlides/notesSlide26.xml" Id="R189060f1bebc45c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56e3a7d9848a5" /><Relationship Type="http://schemas.openxmlformats.org/officeDocument/2006/relationships/image" Target="/ppt/media/image13.png" Id="R8af2dcc97b944031" /><Relationship Type="http://schemas.openxmlformats.org/officeDocument/2006/relationships/notesSlide" Target="/ppt/notesSlides/notesSlide27.xml" Id="Rcb650f51739b49d3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7728204040e3" /><Relationship Type="http://schemas.openxmlformats.org/officeDocument/2006/relationships/notesSlide" Target="/ppt/notesSlides/notesSlide28.xml" Id="Rc053064c70764dc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5d19cb604471" /><Relationship Type="http://schemas.openxmlformats.org/officeDocument/2006/relationships/image" Target="/ppt/media/image14.png" Id="Rab8fea9be76647d2" /><Relationship Type="http://schemas.openxmlformats.org/officeDocument/2006/relationships/notesSlide" Target="/ppt/notesSlides/notesSlide29.xml" Id="R262094d59dfb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e07b1ae74391" /><Relationship Type="http://schemas.openxmlformats.org/officeDocument/2006/relationships/notesSlide" Target="/ppt/notesSlides/notesSlide3.xml" Id="R3ed15d22a588479b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697c843b4564" /><Relationship Type="http://schemas.openxmlformats.org/officeDocument/2006/relationships/notesSlide" Target="/ppt/notesSlides/notesSlide30.xml" Id="R322c3de8daaa4008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70531bdc944d1" /><Relationship Type="http://schemas.openxmlformats.org/officeDocument/2006/relationships/image" Target="/ppt/media/image15.png" Id="R1092f332fdf74bd6" /><Relationship Type="http://schemas.openxmlformats.org/officeDocument/2006/relationships/notesSlide" Target="/ppt/notesSlides/notesSlide31.xml" Id="Rd71e56d259d7458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601765cb4192" /><Relationship Type="http://schemas.openxmlformats.org/officeDocument/2006/relationships/notesSlide" Target="/ppt/notesSlides/notesSlide32.xml" Id="Rf5689e398ca2491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567ae0bb4f45" /><Relationship Type="http://schemas.openxmlformats.org/officeDocument/2006/relationships/image" Target="/ppt/media/image16.png" Id="Rb29a651185ca45f0" /><Relationship Type="http://schemas.openxmlformats.org/officeDocument/2006/relationships/notesSlide" Target="/ppt/notesSlides/notesSlide33.xml" Id="R0ef39982af774fe7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3f9b3fa14621" /><Relationship Type="http://schemas.openxmlformats.org/officeDocument/2006/relationships/notesSlide" Target="/ppt/notesSlides/notesSlide34.xml" Id="R6819c6f2c11d45e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59d8ac4548eb" /><Relationship Type="http://schemas.openxmlformats.org/officeDocument/2006/relationships/image" Target="/ppt/media/image17.png" Id="Reb48d551c5b34780" /><Relationship Type="http://schemas.openxmlformats.org/officeDocument/2006/relationships/notesSlide" Target="/ppt/notesSlides/notesSlide35.xml" Id="Ra4c8ccfbe28448ad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cfc8b1c34888" /><Relationship Type="http://schemas.openxmlformats.org/officeDocument/2006/relationships/notesSlide" Target="/ppt/notesSlides/notesSlide36.xml" Id="Rc352db25cc2d475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bee1caa440b4" /><Relationship Type="http://schemas.openxmlformats.org/officeDocument/2006/relationships/image" Target="/ppt/media/image18.png" Id="R5e5331bf2e224ffd" /><Relationship Type="http://schemas.openxmlformats.org/officeDocument/2006/relationships/notesSlide" Target="/ppt/notesSlides/notesSlide37.xml" Id="R74108a9087784f0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a01d724914748" /><Relationship Type="http://schemas.openxmlformats.org/officeDocument/2006/relationships/notesSlide" Target="/ppt/notesSlides/notesSlide38.xml" Id="R63f199c8076c4f09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2efb417b4ed0" /><Relationship Type="http://schemas.openxmlformats.org/officeDocument/2006/relationships/image" Target="/ppt/media/image19.png" Id="Rb0250f235c1f4137" /><Relationship Type="http://schemas.openxmlformats.org/officeDocument/2006/relationships/notesSlide" Target="/ppt/notesSlides/notesSlide39.xml" Id="Re0f989a2fc44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a689bd1354614" /><Relationship Type="http://schemas.openxmlformats.org/officeDocument/2006/relationships/notesSlide" Target="/ppt/notesSlides/notesSlide4.xml" Id="R850e9ab5fc644415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3583575644c2" /><Relationship Type="http://schemas.openxmlformats.org/officeDocument/2006/relationships/notesSlide" Target="/ppt/notesSlides/notesSlide40.xml" Id="R73ca0bf4ed5841fc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945afe6647ac" /><Relationship Type="http://schemas.openxmlformats.org/officeDocument/2006/relationships/notesSlide" Target="/ppt/notesSlides/notesSlide41.xml" Id="Re58d57e3ced845f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b9e2fd6e4095" /><Relationship Type="http://schemas.openxmlformats.org/officeDocument/2006/relationships/notesSlide" Target="/ppt/notesSlides/notesSlide42.xml" Id="Ra2a87d01275549cb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d268b0c6b4e74" /><Relationship Type="http://schemas.openxmlformats.org/officeDocument/2006/relationships/notesSlide" Target="/ppt/notesSlides/notesSlide43.xml" Id="Rc4e46a49e19e459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46c2c9624de4" /><Relationship Type="http://schemas.openxmlformats.org/officeDocument/2006/relationships/notesSlide" Target="/ppt/notesSlides/notesSlide44.xml" Id="R35974a0830bd4a75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2f9a7c3146cf" /><Relationship Type="http://schemas.openxmlformats.org/officeDocument/2006/relationships/notesSlide" Target="/ppt/notesSlides/notesSlide45.xml" Id="R4e2f804374d4409b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dc37cf408425c" /><Relationship Type="http://schemas.openxmlformats.org/officeDocument/2006/relationships/image" Target="/ppt/media/image20.png" Id="R8bd463bb3068437f" /><Relationship Type="http://schemas.openxmlformats.org/officeDocument/2006/relationships/notesSlide" Target="/ppt/notesSlides/notesSlide46.xml" Id="R614e25f8e64f4583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3b7918614c17" /><Relationship Type="http://schemas.openxmlformats.org/officeDocument/2006/relationships/image" Target="/ppt/media/image21.png" Id="R852a701aea964fb6" /><Relationship Type="http://schemas.openxmlformats.org/officeDocument/2006/relationships/notesSlide" Target="/ppt/notesSlides/notesSlide47.xml" Id="Ree2649eb41c94c2d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547a78f34f8f" /><Relationship Type="http://schemas.openxmlformats.org/officeDocument/2006/relationships/notesSlide" Target="/ppt/notesSlides/notesSlide48.xml" Id="R42838c7f4ad846fe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5f966f11c437f" /><Relationship Type="http://schemas.openxmlformats.org/officeDocument/2006/relationships/notesSlide" Target="/ppt/notesSlides/notesSlide49.xml" Id="R32bc532db054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93f653524b1a" /><Relationship Type="http://schemas.openxmlformats.org/officeDocument/2006/relationships/notesSlide" Target="/ppt/notesSlides/notesSlide5.xml" Id="R15672e5f56f448f0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3b38e9444964" /><Relationship Type="http://schemas.openxmlformats.org/officeDocument/2006/relationships/notesSlide" Target="/ppt/notesSlides/notesSlide50.xml" Id="R67c909f3dce94d8f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5dced19348dc" /><Relationship Type="http://schemas.openxmlformats.org/officeDocument/2006/relationships/notesSlide" Target="/ppt/notesSlides/notesSlide51.xml" Id="R72a012abb2d74d55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1f35625cb438c" /><Relationship Type="http://schemas.openxmlformats.org/officeDocument/2006/relationships/notesSlide" Target="/ppt/notesSlides/notesSlide52.xml" Id="R28dd37a9d71f418c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5a3381a54381" /><Relationship Type="http://schemas.openxmlformats.org/officeDocument/2006/relationships/notesSlide" Target="/ppt/notesSlides/notesSlide53.xml" Id="Rf0b67b94af5b4e6e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cd5b196642b7" /><Relationship Type="http://schemas.openxmlformats.org/officeDocument/2006/relationships/image" Target="/ppt/media/image22.png" Id="Rd28646ad4bcf4ad8" /><Relationship Type="http://schemas.openxmlformats.org/officeDocument/2006/relationships/notesSlide" Target="/ppt/notesSlides/notesSlide54.xml" Id="Rd003240388c6402b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60ad6be54934" /><Relationship Type="http://schemas.openxmlformats.org/officeDocument/2006/relationships/notesSlide" Target="/ppt/notesSlides/notesSlide55.xml" Id="Rbe6d16858eca481b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ab43e2b54d30" /><Relationship Type="http://schemas.openxmlformats.org/officeDocument/2006/relationships/notesSlide" Target="/ppt/notesSlides/notesSlide56.xml" Id="R3327dfbddbfa4d59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9e40053642dd" /><Relationship Type="http://schemas.openxmlformats.org/officeDocument/2006/relationships/image" Target="/ppt/media/image23.png" Id="R07be1adda79945be" /><Relationship Type="http://schemas.openxmlformats.org/officeDocument/2006/relationships/notesSlide" Target="/ppt/notesSlides/notesSlide57.xml" Id="Rbeba632fa75e497b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ffe4644d47ba" /><Relationship Type="http://schemas.openxmlformats.org/officeDocument/2006/relationships/notesSlide" Target="/ppt/notesSlides/notesSlide58.xml" Id="R1adb4dc6f44e495f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8f033b0f40eb" /><Relationship Type="http://schemas.openxmlformats.org/officeDocument/2006/relationships/notesSlide" Target="/ppt/notesSlides/notesSlide59.xml" Id="Rf7552d5ee501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8b44a1e96428b" /><Relationship Type="http://schemas.openxmlformats.org/officeDocument/2006/relationships/notesSlide" Target="/ppt/notesSlides/notesSlide6.xml" Id="R7f316a3729d24f9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d263387d4a0b" /><Relationship Type="http://schemas.openxmlformats.org/officeDocument/2006/relationships/notesSlide" Target="/ppt/notesSlides/notesSlide60.xml" Id="R3ec5600cfded42a4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a3ffc8154d88" /><Relationship Type="http://schemas.openxmlformats.org/officeDocument/2006/relationships/image" Target="/ppt/media/image24.png" Id="R3623423ec6d441a9" /><Relationship Type="http://schemas.openxmlformats.org/officeDocument/2006/relationships/notesSlide" Target="/ppt/notesSlides/notesSlide61.xml" Id="R7dad8c2c426f4589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95dddbc54144" /><Relationship Type="http://schemas.openxmlformats.org/officeDocument/2006/relationships/image" Target="/ppt/media/image25.png" Id="R70012442073140b8" /><Relationship Type="http://schemas.openxmlformats.org/officeDocument/2006/relationships/notesSlide" Target="/ppt/notesSlides/notesSlide62.xml" Id="R254b937868414e0d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4390dc674cf4" /><Relationship Type="http://schemas.openxmlformats.org/officeDocument/2006/relationships/notesSlide" Target="/ppt/notesSlides/notesSlide63.xml" Id="R2b96854cbf9241c1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c14be11f4615" /><Relationship Type="http://schemas.openxmlformats.org/officeDocument/2006/relationships/notesSlide" Target="/ppt/notesSlides/notesSlide64.xml" Id="Rdd68433ffc874dee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12a546a5946b2" /><Relationship Type="http://schemas.openxmlformats.org/officeDocument/2006/relationships/image" Target="/ppt/media/image26.png" Id="Rbcaedc3ef7054224" /><Relationship Type="http://schemas.openxmlformats.org/officeDocument/2006/relationships/notesSlide" Target="/ppt/notesSlides/notesSlide65.xml" Id="Rb4f39161600f4b6d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00d92ae04a0f" /><Relationship Type="http://schemas.openxmlformats.org/officeDocument/2006/relationships/image" Target="/ppt/media/image27.png" Id="Re49e39242be84241" /><Relationship Type="http://schemas.openxmlformats.org/officeDocument/2006/relationships/notesSlide" Target="/ppt/notesSlides/notesSlide66.xml" Id="R6217a4108c57495c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d88b0b49405d" /><Relationship Type="http://schemas.openxmlformats.org/officeDocument/2006/relationships/notesSlide" Target="/ppt/notesSlides/notesSlide67.xml" Id="Rd5c68b39bf20480c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ceb326d54d85" /><Relationship Type="http://schemas.openxmlformats.org/officeDocument/2006/relationships/notesSlide" Target="/ppt/notesSlides/notesSlide68.xml" Id="R79e0919971394103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cb5b71044822" /><Relationship Type="http://schemas.openxmlformats.org/officeDocument/2006/relationships/image" Target="/ppt/media/image28.png" Id="R456146c41d9f4fff" /><Relationship Type="http://schemas.openxmlformats.org/officeDocument/2006/relationships/notesSlide" Target="/ppt/notesSlides/notesSlide69.xml" Id="R6360784bd0bb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a77ad28f48a0" /><Relationship Type="http://schemas.openxmlformats.org/officeDocument/2006/relationships/notesSlide" Target="/ppt/notesSlides/notesSlide7.xml" Id="R73f7f9115cd84bfd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3601e6a649af" /><Relationship Type="http://schemas.openxmlformats.org/officeDocument/2006/relationships/notesSlide" Target="/ppt/notesSlides/notesSlide70.xml" Id="R8aa3b09d91ee4173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5bfcbfe4b44ce" /><Relationship Type="http://schemas.openxmlformats.org/officeDocument/2006/relationships/image" Target="/ppt/media/image29.png" Id="R813c52e4f9354bd3" /><Relationship Type="http://schemas.openxmlformats.org/officeDocument/2006/relationships/notesSlide" Target="/ppt/notesSlides/notesSlide71.xml" Id="Rda36b428c673405e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37e740fd64449" /><Relationship Type="http://schemas.openxmlformats.org/officeDocument/2006/relationships/notesSlide" Target="/ppt/notesSlides/notesSlide72.xml" Id="R2b70127a64924e3e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cddbe5f442fe" /><Relationship Type="http://schemas.openxmlformats.org/officeDocument/2006/relationships/image" Target="/ppt/media/image30.png" Id="R9cb8a1acbb0d4d85" /><Relationship Type="http://schemas.openxmlformats.org/officeDocument/2006/relationships/notesSlide" Target="/ppt/notesSlides/notesSlide73.xml" Id="R199027e53919489d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0e850f6e40dc" /><Relationship Type="http://schemas.openxmlformats.org/officeDocument/2006/relationships/notesSlide" Target="/ppt/notesSlides/notesSlide74.xml" Id="Raca780d9b8bb4cb9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e2cc065d49d7" /><Relationship Type="http://schemas.openxmlformats.org/officeDocument/2006/relationships/notesSlide" Target="/ppt/notesSlides/notesSlide75.xml" Id="Rab2f265223584674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0f7df68541d8" /><Relationship Type="http://schemas.openxmlformats.org/officeDocument/2006/relationships/notesSlide" Target="/ppt/notesSlides/notesSlide76.xml" Id="R8877f19424404f41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c3fc525e47bd" /><Relationship Type="http://schemas.openxmlformats.org/officeDocument/2006/relationships/notesSlide" Target="/ppt/notesSlides/notesSlide77.xml" Id="Re2df5b2a5d3f488f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0d5bdbde45ea" /><Relationship Type="http://schemas.openxmlformats.org/officeDocument/2006/relationships/image" Target="/ppt/media/image31.png" Id="R2fb5c95b602f4154" /><Relationship Type="http://schemas.openxmlformats.org/officeDocument/2006/relationships/notesSlide" Target="/ppt/notesSlides/notesSlide78.xml" Id="Rae265e907cce4168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aa69c4e64d38" /><Relationship Type="http://schemas.openxmlformats.org/officeDocument/2006/relationships/notesSlide" Target="/ppt/notesSlides/notesSlide79.xml" Id="R96e06ae24a95453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7216ecdf4cfe" /><Relationship Type="http://schemas.openxmlformats.org/officeDocument/2006/relationships/image" Target="/ppt/media/image2.png" Id="R9a8a459edd9f4043" /><Relationship Type="http://schemas.openxmlformats.org/officeDocument/2006/relationships/notesSlide" Target="/ppt/notesSlides/notesSlide8.xml" Id="R6703610e07624163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f6734ac34aa6" /><Relationship Type="http://schemas.openxmlformats.org/officeDocument/2006/relationships/notesSlide" Target="/ppt/notesSlides/notesSlide80.xml" Id="Re0c6b3eb972d4762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cbe9805d4de2" /><Relationship Type="http://schemas.openxmlformats.org/officeDocument/2006/relationships/notesSlide" Target="/ppt/notesSlides/notesSlide81.xml" Id="R8898d54115c64c4f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b3f019e544e9" /><Relationship Type="http://schemas.openxmlformats.org/officeDocument/2006/relationships/notesSlide" Target="/ppt/notesSlides/notesSlide82.xml" Id="R834f4373e5c44479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5ceb225d84560" /><Relationship Type="http://schemas.openxmlformats.org/officeDocument/2006/relationships/notesSlide" Target="/ppt/notesSlides/notesSlide83.xml" Id="R956d42f2629445fc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6cc2738748b2" /><Relationship Type="http://schemas.openxmlformats.org/officeDocument/2006/relationships/notesSlide" Target="/ppt/notesSlides/notesSlide84.xml" Id="R29a98bd5253f4380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ec546ba541ff" /><Relationship Type="http://schemas.openxmlformats.org/officeDocument/2006/relationships/notesSlide" Target="/ppt/notesSlides/notesSlide85.xml" Id="R8e5a8781d4bb4e9b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cbcba1c24470" /><Relationship Type="http://schemas.openxmlformats.org/officeDocument/2006/relationships/notesSlide" Target="/ppt/notesSlides/notesSlide86.xml" Id="R8fcbbdf9562e4714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0e0a728a430e" /><Relationship Type="http://schemas.openxmlformats.org/officeDocument/2006/relationships/notesSlide" Target="/ppt/notesSlides/notesSlide87.xml" Id="R4799995e317c4943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370a59fb947a1" /><Relationship Type="http://schemas.openxmlformats.org/officeDocument/2006/relationships/notesSlide" Target="/ppt/notesSlides/notesSlide88.xml" Id="R64a52d44544747e0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55a0d1b84573" /><Relationship Type="http://schemas.openxmlformats.org/officeDocument/2006/relationships/notesSlide" Target="/ppt/notesSlides/notesSlide89.xml" Id="R9ce92b6f7cd44b7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584f23c345c2" /><Relationship Type="http://schemas.openxmlformats.org/officeDocument/2006/relationships/notesSlide" Target="/ppt/notesSlides/notesSlide9.xml" Id="R5b374ab0a9ad41de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18178b0054653" /><Relationship Type="http://schemas.openxmlformats.org/officeDocument/2006/relationships/notesSlide" Target="/ppt/notesSlides/notesSlide90.xml" Id="Rf8133f1303fb4adc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e8fbbd8644a59" /><Relationship Type="http://schemas.openxmlformats.org/officeDocument/2006/relationships/notesSlide" Target="/ppt/notesSlides/notesSlide91.xml" Id="R7c8e447386084d33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e7dde2574663" /><Relationship Type="http://schemas.openxmlformats.org/officeDocument/2006/relationships/notesSlide" Target="/ppt/notesSlides/notesSlide92.xml" Id="R0c06c454652c410e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f8f06ec74c51" /><Relationship Type="http://schemas.openxmlformats.org/officeDocument/2006/relationships/notesSlide" Target="/ppt/notesSlides/notesSlide93.xml" Id="R3131f9f346b045e0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96d475bf2413e" /><Relationship Type="http://schemas.openxmlformats.org/officeDocument/2006/relationships/image" Target="/ppt/media/image32.png" Id="R08ca158414514c1d" /><Relationship Type="http://schemas.openxmlformats.org/officeDocument/2006/relationships/notesSlide" Target="/ppt/notesSlides/notesSlide94.xml" Id="Re0cdd4faf9a7446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7EA187D-6CCE-4B93-B77B-8FA0D4248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4F2CE2D-5845-446F-A73F-A84E09C10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6DB2DF4-4326-4446-879D-5DC0B9B83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8348AA-82B2-4A17-B88B-815C0F4EA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15FF328-5976-4229-B91A-D8CEC5160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teljes körű professzionális megoldás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modern költöztető cégek számára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A19B435-ACF8-4C7D-92CE-F3FB1286B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helyszíni felméréstől a számláig: az ügyfelek kezelése, a munkahelyek, a 3D-s szobavizsgálatok, a leltár, az árképzés, a flotta, a személyzet, a tárolás, a pénzügyek és az adóösszefoglalók egy alkalmazásban.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E6106CCE-B12D-4A4D-8010-6E92490C7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8A50723B-F86F-4DFC-A757-CD4A27C89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Próbálja ki ingyen 3 napig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02C813A-6C8C-433F-8E8A-AEBEC9658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A598B56-3DBF-40FF-B9E5-87522AD9C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és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D53236B-FFAD-4A5E-9317-E725F4A5D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486BA0E-8EC1-4D86-AAAD-56D788EB6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042b6ef7604b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7277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5B85E5-58DF-4DEA-9147-4E478740C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E10B98B-6CBA-477B-83B3-45F13F939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BC39ED3-2FCB-46BE-91F3-DC88C910F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7A5EDD-D2DC-410C-8E87-42FDE2BF4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Irányítópult: az Ön irányítóközpontja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86EE24-CC84-4F3D-B245-DA0701370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kezdőképernyő összehozza a kulcsfontosságú mutatókat, és azonnali tisztaságot biztosít.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DF2DE61-075D-47C8-889D-AF9C2E2CE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nyitott és ütemezett állások a listák átkutatása nélkül láthatók.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idézetek, a kifizetett összegek, a fennálló kifizetések és a havi bevételek közvetlenül a kezdőképernyőn jelennek meg.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közelgő találkozók segítenek felkészülni a következő munkanapra.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adatok szükség esetén elrejthetők – hasznosak lehetnek az ügyféltalálkozók során vagy a munkavállalók nézetben.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4ad42543534e3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871B2DA-3601-4216-8DD7-1F00A6241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78E79F2-562D-4096-BCDF-3DEA370B8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áttekintés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9EEC8B2-95AF-4CE2-BC6E-F3E4E67FB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9EED3FE-5AD1-4233-8B04-9E06CC84F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számok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39D20C2-9C82-4C2E-817F-596593323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E5B9D74-085E-4403-99D3-F05CC225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kinevezések (Intezménylet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2814797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84023B-6DDC-4A53-8B3F-3447502D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071FA5F-10CB-4512-92D2-07071AA25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69C89F7-A885-41FC-B619-70FEC0D17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310ED60-0572-41AE-89F4-B87AD2B6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minden egy pillantásra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32B4CC-8F75-4FD5-A2BA-CDA8C035F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alkalmazás többet mutat, mint az adatok – prioritásokat mutat.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23deba8ef346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1D9E05D-8082-4045-82C9-20FC38D61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Megjelennek a nyílt feladatok, a bevételek, a kifizetések és a találkozók, amint elindítja az alkalmazást.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6335177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069BAE-DD59-4BDB-8BBC-3BAA1FF22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C7C92B-F541-48EC-A1E5-9950ECACB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6500FE-B2BA-4105-BAD2-9C50A745F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F394E2A-7798-4975-A314-2581E57CE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mindennapi előnyöd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85E1D0-C048-4DA8-8AD7-621A8F18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műszerfal időt takarít meg, mert a fontos információkat már nem kell megtalálni különböző helyeken.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204BBAB-4C88-4D0C-9480-06B231895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tulajdonosok azonnal láthatják, hogy mely munkahelyek vannak nyitva, és mely számlákat fizették ki.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kiemelkedő követeléseket korán azonosítják - mielőtt a pénzforgalom problémává válik.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jelenlegi hónap továbbra is átlátható.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kinevezéseket és az operatív feladatokat a pénzügyi információkkal együtt tekintik meg.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6FE13D3-596D-4772-888A-F74F4D2B6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nagyobb láthatóság kevesebb kérdést, kevesebb keresést és gyorsabb döntéseket jelent.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4804548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4FD101-09E0-40EF-960E-0A78691D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C1E2225-0DBF-47C0-BE0E-554B8F4D7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2A6392-FA63-4CE8-A4A3-EE0E9A17F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71E2EB-AB83-4199-9187-51D560911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új munkahelyek kiindulópontja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B5C14B-2D7A-42F1-B193-DD9819BE3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munkafolyamat közvetlenül a kezdőképernyőn kezdődik.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A42BEA-6DC7-403A-AFD8-96C49502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azonnal teremtsen új munkahelyeket.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meglévő találkozók és mutatók továbbra is láthatóak.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kezdőképernyő szándékosan nyugodt és zsúfolt – fontos mind az irodában, mind az ügyfeleknél.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038b8b3a77400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BE73D8C-0E3E-406E-BBF0-7BC8E4AD2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D8F6A30-5094-440F-B61E-C9C5D7B43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Új munka volt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AE2C5F2-9739-411A-952E-B4FAF172A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8E83AAB-1653-421F-85F9-D26F8FE41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Gyors kezdés (Gyors kezdés)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2FA17BC-99E9-4E75-A65F-C58BBC7F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166879B-981B-4426-8E61-A29550CB2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gyakorlathoz épített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4874371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F453CB-74BD-4503-973E-4E3B9F37F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1D9C1D8-BE21-457A-8153-C8A1BC2BE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CF719DE-6AAA-4C84-86C4-35256A32C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7F395BC-FC8D-454B-AFF3-7ABC6D985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2. fejezet (egyértelműsítő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DA9127-7EF7-4452-AB04-640B2C6A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Kezelje az ügyfeleket professzionálisan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BC70B92-DADD-4700-9AF1-A60146EA5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az ügyfelek, a névjegyek, a telefonszámok, az e-mail címek és a munkaköri előzmények képezik minden mozgó munka alapját.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7065801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DFC532-B69E-4E5C-BD83-0274E116D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9319F2-7A6E-4878-BA06-5048AD65A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6E13A1-42A6-4614-8ECB-DC9EF6862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9151E1-8DD6-4248-A14E-E2171969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ügyfél menedzsment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D271BC-0F38-4919-B3EC-167176B5C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Minden ügyféladat egy helyen – strukturált és könnyen megtalálható.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FD43F22-4E12-4D67-B479-19408E6D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a számukkal, nevükkel, telefonszámukkal és munkaköri előzményeikkel jelennek meg.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keresés gyors hozzáférést biztosít a meglévő névjegyekhez.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adatait közvetlenül át lehet vinni a munkahelyekre, árajánlatokra és számlákra.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megakadályozza a duplikált belépést és a dokumentumokat következetesen tartja.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8ee75e4d3040e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0F34BA9-3DA3-4177-BE1F-83530AD47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65C496E-87E3-48F4-901C-78DB6066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keresés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9EBB963-E09D-4EA6-8444-6479EA6E8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336F891-D74A-44DF-9744-E1109D0C0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történelem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4CCB21A-16C8-44F0-B9E3-0CAF25E9B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9859EB6-5999-4898-B599-824FB4B8A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Kapcsolatfelvétel (Kapcsolatfelvétel)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6766710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A101B3-D98F-4CCA-8E78-96182DBFD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4CB718A-D1A1-4612-B64D-3B7AECFEA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7FDD748-F0EB-4BDA-93DC-6ABA88BE8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6AA625-A966-4141-A974-7CF47C812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kapcsolatfelvételtől a munkahelyig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EE49F16-9541-4005-9CE1-91A1BA6C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ügyféladatok nem tárolódnak elszigetelten; továbbra is kapcsolódik a munkához.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8117560-747E-41BA-871F-2F864AD0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névjegyek, a telefon, az e-mail és a WhatsApp közvetlenül elérhetők.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címeket, a padlókat, a felvonókat, a parkolási lehetőségeket és az útvonalakat strukturált módon rögzítik.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az információ később újra felhasználható a munkakörökben, az idézetekben és a tervezésben.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e581e87f174f9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AFD35A2-C5DF-48AC-B83F-23A3249AD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B553763-149E-47DF-B284-CF8526350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F177999-C032-46AC-A77C-E54FB1FE6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02B32DF-2C22-4024-B708-5946F63A7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e-mailben történő küldés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0F5D7BC-38A7-4FB2-8431-2554DB21E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81D3605-AA28-495B-A9AE-65025B084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5219079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50AE9A-EADD-4EE5-A459-FE258B50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5534D7-5C44-4261-9C17-A0DF65257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B83B44-EE01-464D-BB7E-3EED65E64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11CDCD3-474A-4E45-AD82-9CCD6BCDE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Kevesebb nyomon követési kérdés az irodában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75EE14-F7E9-4D94-8A5A-1CC3245DA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ha az információ szerkezete van, a munkavállalóknak már nem kell folyamatosan kérniük a részleteket.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3B83317-902A-499A-8059-4DD170938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elérhetőségi adatai és a munkaadatok együtt maradnak dokumentálva.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névjegyek és telefonszámok azonnal elérhetők.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hozzáférésről, a liftekről vagy a parkolásról szóló különleges jegyzetek nem vesznek 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minden későbbi dokumentum ugyanazt az adatforrást használja.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DAA6997-3C1B-4C5E-8B3A-9B499F204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munka csak annyira jó, mint a költözés előtt megfelelően rögzített információk.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2728815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F5DCCF-E17B-49EE-A8D9-1CCA8892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E3A200F-24BA-412E-B98B-48512B3B8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328ADE-D1F3-44F2-BFE4-45D82893E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6394FC-10F7-4782-A699-190271137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3. fejezet (egyértelműsítő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7BE3A2-AE17-46C4-82B0-C26331389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Munkahelyek kezelése az első árajánlattól a fizetésig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B97B889-96EE-472A-B10A-454F672F3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nyomon követi az egyes munkahelyek állapotát, és összeköti az ügyfeleket, címeket, árakat, dokumentumokat és kifizetéseket.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5729663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25C96DD-5F0A-48EC-9F74-3F4D2706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75F03D5-053A-4CC1-9BD4-1866D4F45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D523C6-87E6-44DB-B7D0-C967E57F2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A3C13CA-ABD7-43B9-B936-7BD3CD80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Munkahelyi menedzsment (Worke Management)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4962F8-3440-4715-865F-F6446A35A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munkát nem csupán tárolják, hanem végigvezetik az egész folyamaton.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0B6779-D28E-4EBB-8E1E-32B2BEA54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láthatóvá teszik az olyan állapotok, mint az idézett, ütemezett és fizetett állapot.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adatai, a címek, a távolság, a padló, a felvonók és a parkoló továbbra is központilag kapcsolódnak egymáshoz.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fényképes leltár, az árképzés és a dokumentumok közvetlenül kapcsolódnak a munkához.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csökkenti a felmérés, az irodai munka és a költözés napja közötti zavarokat.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16eea9eb514f4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06B154E-B685-442E-B4B9-299652A66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F30D112-8D91-4ECB-A03E-3D34B929E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állapot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D5783D5-F06F-4166-B8CD-15501C2E7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81638FE-0245-4290-9930-A317F247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címek (címek)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57014E7-0F68-4376-837A-93618CE54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316F7C5-8940-4164-90D4-E92C48CC7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dokumentumok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733739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B277C81-2C47-44C0-BF6F-F822A8E69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E21A3B-FBC2-4AF8-8B84-36760E737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E7EC8A9-0CBF-4E07-8DFD-4000A8DE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D25DD3-B128-48D4-9794-43EFB796E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Bevezetés (angolul)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00C79F-F2EA-4AB1-BF71-437117079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Egy platform a teljes mozgó művelethez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9B7EFED-6973-4FBD-92A3-72D333CFD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MovePilot Pro messze túlmutat az elszigetelt jellemzőkön. egy mozgó cég teljes munkafolyamatát egy tiszta, mobil megoldással köti össze.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458971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314368A-46BB-45DC-841C-C8A7A77D0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BD97C9-88E4-4E29-9AA9-6A318BEFF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DD0899-1DC0-4C53-8B2A-C09BA7F1B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E413B2-B3D9-4F82-96FF-2FD5F71E4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Munka, ügyfél és végrehajtás – összekapcsolva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058F29-5976-4AA9-ADCA-C23148978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munka a központi adatforrás mindenre, amit később terveznek, végrehajtanak és számláznak.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06fbd22dbf444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EE79D08-E8F8-4DBF-8991-25F1FD59D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idézetek, számlák, dokumentumok és üzemeltetési tervezés mind a munkából származnak.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060933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D86B4F-0520-44E5-AF15-F7FEA765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92B3445-855A-46A2-AF7E-E37E2D92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6EC333-A067-417F-A9A8-930A917E0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41634E3-A7EC-4630-AFF5-E909DFE23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tiszta munkafolyamatok állapotrendszere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00691C-60B7-4DA9-B468-E5C830DB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minden munkát átlátható módon lehet előmozdítani a folyamat során.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BF4B06-CC50-4F1E-8F7F-D8B0E272F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Idézetet hoztak létre és küldtek.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tervezett dátum.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személyzetet és járműveket rendeltek.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dokumentált a befejezés.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számla létrehozott és a fizetés nyomon követése.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D9998D3-6DE6-457B-8BB2-316F7AA2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tulajdonosok és a csapatok mindig láthatják, hogy minek kell történnie.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1397062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13A070-80F4-4B04-8298-BE2747027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3BEC6E-FF9F-4A8B-AF92-8CA9D887A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38E5C1-9CC1-4C6C-B649-0A745DE7F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BD7AEF2-4F8F-4D9C-8532-752D3CBA7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4.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008D85-C749-40CD-B00E-1482B07C3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digitálisan rögzíti a szobák rögzítését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4B58E90-C46A-4290-9AA9-878E77769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és LiDAR a felmérést a leltár, a mennyiségi számítások és a tervezés strukturált digitális alapjává alakítja.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1160008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1C8CCA-D3C8-4ABE-9D1D-FDE0B14D8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548B621-226C-476B-BAC6-1BB917C7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B7AC53-CB40-4673-BDAE-449386987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D77F221-2228-419A-9857-E49E9C2CA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egész szoba rögzítése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B3EFC1F-D6C8-413A-B78F-EA7E838B0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valódi RoomPlan szkennelést használ, és tartósan tárolja őket a munkával.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c730cbbb764a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91159F2-2A6A-4A06-9C27-19A47A00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szoba később forgatható, nagyítható és újra áttekinthető.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524118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C44B90-C0D0-47DA-9252-7E2CF105B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986E48C-3C71-4BEE-B1E5-27D1BA3C9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672A721-EF25-4CEE-AD37-EAEA35716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595DFC-B8B2-46D2-BE2F-35F1A742C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– nem csak fotók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8A3EC2-F3CA-4597-AE9B-3DCEC091D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fotó egy perspektívát mutat. a 3D-s modell megőrzi a térbeli helyzetet.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b2dfa8b368483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2B6C26A-1E81-4345-8379-78CE3EBD7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szoba jellemzőit és bútorait vizuálisan érthető módon dokumentálják.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0451642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B919105-9D34-4CA6-B565-8CB9473AB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EA91E41-315D-4913-9A83-EE52B499B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3B3EFB-EFD9-4A2E-AB5E-BD8EE2EC1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6B2C6C-13D4-452E-BDC1-35CEE249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760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munkával kapcsolatos RoomPlan szkennelések mentése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9D66ED2-8576-492C-9E59-C2F6B1D16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szkennelés több, mint egy pillanatkép - a munka dokumentációjának részévé válik.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93415E5-792A-465D-9B64-A0544EC91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szobákat később újra meg lehet nyitni.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forgatás és a zoom megkönnyíti a felkészülést, még a felmérés után 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alkalmazottak jobb térbeli megértést kapnak.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szkennelés a bútorok listájához kapcsolódhat.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360b0a021a4f8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10CAC59-512B-43C3-94F9-F67E491D0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4D3E9DC-F3EC-4BE9-BD07-E960A207C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helyiek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CF12E03-93FA-4181-8468-795A9FEF9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27EAA23-2E4F-4553-9CF1-B73CFFEA2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állandó jelleggel állandó volt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B691E81-C6B1-49E9-BFE8-A71FF801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71AA961-9BB0-4E29-8D61-672B3AEDE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 modell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669265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277D49-9A18-491D-8E05-642D9180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A81C9E0-1151-4108-9493-DF38CC0BF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45F666-2834-472F-80CC-41809E349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FD4661-8BFB-429F-ABE5-FEB320101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miért fontos ez a vállalatok költöztetése?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663E326-467D-46C7-9A25-C87658E6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részletek könnyen feledésbe merülnek a felmérések során. a 3D-s modell csökkenti ezt a bizonytalanságot.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052581A-7D83-4695-AD2D-ED1AC4E9F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szoba nyomon követhető marad, még akkor is, ha az ügyfél később kérdéseket tesz fel.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bútorokat, a falakat és a szobaszerkezetet könnyebb megérteni, mint az egyes fotókon.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tervezés és a költségszámítás a tartósan tárolt rekordon alapulhat.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új alkalmazottak jobban megérthetik a munkát anélkül, hogy részt vettek volna a felmérésben.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1C3498-1170-45D5-911F-9BD25073A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 támaszkodj a becslésekre!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 támaszkodj a memóriára!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Dokumentum digitálisan.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1880967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34BBFD-DEA0-4ACA-962D-E7C6ECD8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9E11AD-A731-433C-94FF-9A4AF48B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51EF113-D2EE-4F60-A2FB-F9D36210C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EE18AAA-7873-4355-986B-22B500D7E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mint értékesítési előny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109DAE8-8CC9-42B0-A58A-E4C1E6FBD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ügyfelek láthatják, hogy a vállalat modern, strukturált és professzionális módon működik.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f2dcc97b94403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65861A1-BE31-4EAA-9698-9B0C7744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3D-s vizsgálat láthatóan kifinomultabbá teszi a felmérést.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0243118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BAB16A3-23F8-4BBA-94C3-E299C78A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4B8E70-94D8-4809-9182-F19AFEC5F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68D0F48-D785-4866-B7E4-E3455762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B0F267-F4A9-4A08-85CD-D84A7D94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5.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9DDB0D-AAA1-496E-B5DE-41E00EE5D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Készlet, fotók és hangerő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2B1BB4-1BA0-4FAF-B73D-CAC162BF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felmérés strukturált adatokat hoz létre: bútorok, szobák, mennyiségek, térfogat- és fényképészeti dokumentáció.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7514160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1A5BC13-0604-4ADF-A582-9D7B180F5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D327204-D432-41DD-B6BC-685FD834A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182A17B-AFFE-4FEF-B73F-01A37B56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766BBA-882C-49DB-A019-56A4CEDF8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fényképes leltár készítése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5BBE57-AE8A-44FD-AEE4-682AE58FF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fényképeket nem csak tárolják, hanem beágyazódnak a munka kontextusába.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8D7B338-62F2-48F6-8B08-5CAB77668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leltárfotók közvetlenül a munkakörön belül rögzíthetők.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becslések és a mennyiségi információk nyomon követhetők.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képek segítenek a lekérdezések, a tervezés és a későbbi dokumentációban.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alkalmazás támogatja a vizuális felmérésről a strukturált listára való áttérést.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8fea9be76647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9F11C53-A8A0-4528-9637-7FA0C0947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1D6DBE5-45F7-4EC8-A6ED-803A5CA9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kép forrása: Photo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3345B38-2264-4417-85DF-EB2B2F0F1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9E3E03B-BCDF-47A3-AE69-906E458FC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leltár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6A6D1F9-7F2D-416D-9827-6BBCA71E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60151FC-BED8-4734-A607-B788CE90C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hangerőt (angolul)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60893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393C64C-C375-4D52-BA50-18060BDC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B5E203A-CB19-4D4E-A73A-37D3CEDB7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28D071B-703E-450C-93E9-03101D941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1412323-C15F-4086-82C6-DFB84384C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miért jött létre a MovePilot Pro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64095F9-0B91-43B0-963B-C4D20EBE2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sok költöztető vállalat mindennapi valósága még mindig nagyon széttöredezett.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21AACE9-B370-4CDA-B61D-DEC47D8F2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ügyfélinformációk szétszóródnak a telefonjegyzetekben, WhatsApp, e-mail és táblázatokban.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felméréseket gyakran papíralapú listák, fotók és becslések segítségével dokumentálják.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árajánlatokat, szerződéseket, számlákat és ütemezést gyakran külön rendszerekben hozzák létre.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minden duplikált belépési időbe kerül, és növeli a hibák kockázatát.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AB8F0DA-4492-4E41-86DF-8C019809C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MovePilot Pro többet tesz, mint a papírmunka helyettesítése.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összekapcsolja a mozgó műveletbe tartozó munkafolyamatokat.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71527277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4171E01-2FFC-4471-8097-90AD606D4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A184B1-5819-4D24-9107-F814DCDB9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FFFCA4-C043-4C94-8AF6-E400144B0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4C6A30-D0B5-4293-AF81-53CD12DBD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szobától a bútorokig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B2BAF39-9626-4072-876E-B112E705F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összekapcsolja a térbeli rögzítést a konkrét munkaadatokkal.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61AFE5-1119-407C-A1B5-FB2E36BCC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azonosított bútorok átvihetők a leltárlistára.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készlet, a szoba és a munka együtt marad.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adatok újra felhasználhatók a mennyiségi számításokhoz, az árképzéshez és a tervezéshez.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csökkenti a manuális nyomon követési munkát a felmérés után.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7FB7ED2-388B-4643-87BD-9E9918EEA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szkennelés nem egyszerűen el van töltve.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Továbbra is a munkáért dolgozik.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32870217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D3B30DD-5385-4A0D-AAC4-E1FF29908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DE8923-E30D-4187-A039-84A44F203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905FB3C-31AF-4220-BA07-0B9F6404C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79B92E-CEFD-48DD-B018-DFCE6C6A2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automatikus térfogatszámítások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AF3D9F2-51ED-4912-B223-1F687D3BB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alkalmazás támogatja a mozgó hangerő strukturált számítását.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718552-5E31-4765-932C-3219F5ED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bútor- és leltárlisták előre meghatározott térfogatértékeket használhatnak.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mennyiség az árképzés, a járműtervezés és a tárolási igények alapjává válik.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becslések átláthatóbbá válnak, és kevésbé függenek a kézzel írt jegyzetektől.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támogatja a pontosabb árajánlatokat és a jobb előkészítést.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92f332fdf74bd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BDCA4E0-5BAA-4D00-9220-D3983ACD0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ACE5074-598D-43B5-939D-F11E130C6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FCE31A0-3E83-4854-B6EA-EC46BE03D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FB00801-ACC6-4B17-9C3D-DDC7474B3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leltár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3FBB013-E10E-4071-8E56-C57F71918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7DAB2BC-0EBB-4CB1-A5AB-BB6F1F89F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Tervezés (alkalmaz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23610399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7200FFD-40A2-4137-B71A-6A9AA9C0A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FC8845-9FA8-4052-9634-5A11338D0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EDA1B9-9663-421B-B822-A4EF1525B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667881-C9D1-468B-AF53-249FDE003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6.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028391C-3E1C-4213-9192-7149F2EF8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az árak intelligens kiszámítása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70EC37A-C308-44A7-BE6B-2C8AB2681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kombinálja az óradíjakat, a lapos díjakat, a futásteljesítményt, a szállítási távolságokat, a minimális díjakat és az egyéni árképzési profilokat.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2780476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152046F-117A-41B6-AB8B-CF0F0E66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A4FA01D-5823-4804-9613-444508630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DA811BC-3FCF-46D5-BCFA-172F2ACAF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130469-CA07-4D45-8A3B-53C86C61C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árképzés alapjai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9E9E02-C706-435A-B92A-7BC0AEC54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vállalatok saját számítási logikát konfigurálhatnak.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E679E09-D245-4013-9567-E984AA00F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költözők, a járművek és az összeszerelési munkák óránkénti ára.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átalánydíjak, például járműalapdíjak, minimumárak vagy vámáru-nyilatkozatok.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futásteljesítmény és pótdíjak a távolság szállításához.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alap-, standard és prémium profilok különböző árrésekhez vagy ügyféltípusokhoz.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9a651185ca45f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EC03C7A-6F14-4FA3-A46C-8DF11A035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2EAEBA2-A871-4A82-BD60-98CCEF1B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Órákon át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86888AF-29DE-480C-98B3-325083064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6724B3B-7EFE-4294-BD84-E6351EDB9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futásteljesítményt élvező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0527869-2CA6-495F-8A58-DBD833162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FE9FDED-1D10-4885-9742-529671EB8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lapos díjak (Flad díj)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62191374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3EC4FD-F2EB-4D7D-8A3E-E22805839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A0AF635-69E5-45A6-9997-85FC3C58F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BBEEC5-97CC-4D60-A5A8-18D15E3F8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5B44ECB-A29A-418C-A8C4-2BD184715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Árprofilok az egységes számítások helyett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34A2FD-C74B-46C5-82F0-2EAEBD4A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minden munka más – az áraknak rugalmasnak kell maradniuk.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10F92C-7FB6-4DAC-AC2A-F121D5FBB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kis közlekedési munkahelyek eltérnek a vállalati mozgásoktól.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magánügyfelek, az üzleti ügyfelek és a speciális munkák különböző számításokat igényelnek.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távolságok, a padlók, a futásteljesítmény, a járműkövetelmények és az extra szolgáltatások közvetlenül befolyásolják az árat.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segít szisztematikusan bevonni ezeket a tényezőket.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7EBC122-D64B-45EB-A51C-8C242A2C6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egyéni árképzési logika következetesebbé és átláthatóbbá teszi az idézeteket.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50789967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5330C7-11EF-473A-98E9-08A9F0EE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E04150E-1185-4AAE-A7A1-FC421013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8F0EFCF-C6CC-4DFD-AC63-248A42802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43B5E2-2D56-482C-9527-24447B3B8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példás számításokat azonnal lásd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CA99DD-C3D6-48CE-AF65-347550FA2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azonnal megmutatja a konfigurált árak hatását.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48d551c5b347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425F060-A3D9-482F-848F-34CF05A36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számítási logikát árajánlatokhoz, számlákhoz és pénzügyi összefoglalókhoz használják.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5620608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A3F489-9890-43A5-B7F0-2E186274E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C8E6F57-A4B0-4009-96FF-04556E13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5EE5EE-1C09-4846-B579-C2AFD3EE7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A2FEC2-BA7C-4B5F-A92D-E3244711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7.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DE0C4D1-4156-4039-AF86-A9793EEE0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idézetek, számlák és dokumentumok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D4EB31-28D4-4C6B-9C49-1BD726FE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az elfogott adatok professzionális dokumentációvá válnak a saját cégtervezésben.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3904556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D0D3AC-6897-411A-B677-25A10A0E3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7E0CE1-1620-4E28-B633-FCE165144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6A5D51F-69CE-47FC-AF7E-91B1DC8B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0D5249-F6FD-4F7B-A855-6B354CE32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munkából származó dokumentumok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4A5FE3-0776-4B92-A70B-AA3E0294B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meglévő munkaköri adatokból idézetek, számlák és szerződési dokumentumok készülnek.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9FEA7CA-9D69-4158-A259-C1FA3FF0F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adatai, a címek, az árak és a szolgáltatások automatikusan átkerülnek.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csökkenti a kézi irodai munkát.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dokumentumok tartalmazhatják a cég logóját és az egyéni adatokat.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munka továbbra is kapcsolódik az összes dokumentumhoz.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5331bf2e224ff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B967650-3EBD-427E-BD2F-5D3EC541F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E4CB5A1-8A41-4021-9FFC-9D4E9338F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idézet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8A76F57-63DE-48EF-B243-B7012051F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E16A0EE-FBBD-4D70-A3C8-167E0A61D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számla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A95E6BC-AEC3-41A8-9A05-0B21367B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FAFE0B5-09E5-4698-83EC-A37E86EB2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7567336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C793239-3496-4AE8-9B87-8AA3C745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B44D747-C7C2-4ECB-BC73-A7861F31D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1481E66-34C4-4DE8-9166-70B2A4032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116D61-EF6E-4258-99CC-3C600D25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szakmai ügyfélélmény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FA4C59E-FA08-4699-8765-C0E25C9ED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árajánlat több, mint egy ár – ez az ügyfél első benyomása a vállalatról.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413F8AF-629D-4E57-8D1F-ADF1DB897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következetes PDFs professzionálisabbnak tűnik, mint a manuálisan létrehozott dokumentumok.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másolási és beillesztési hibák csökkennek.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minden releváns információ közvetlenül a munkából származik.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világos, strukturált dokumentációt kapnak.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AA186D-84A8-4FD4-BD39-29BA871EA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digitális árajánlat többet árul, mint egy szolgáltatás.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bizalmat épít.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46884920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995B3F-7A34-425F-B0A6-92724879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FB0163-6D3C-4D37-9F25-B2959D882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B58C5F-6C78-4394-8D4E-996C2EAE0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558DCD-BE57-47FD-A582-288DF06F7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előnézet a munkafolyamaton belül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A4696C-6216-4388-920B-A4B60D7F9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dokumentumok a folyamat során láthatóak és áttekinthetők.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250f235c1f41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BE071EC-6319-4410-9088-162BF050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elküldése előtt tekintse át a dokumentumot.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95751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B7D1E2D-C74B-4443-A86F-A066DC7E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1857DB-FFE4-402E-863B-E920D6D69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36C2E58-295F-44C7-AF5D-6154D93BE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CF7819-316D-4B68-898A-655ED270A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E7AAD6-3FCC-49C0-B794-42C5F3499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egy mozgó szakember fejlesztette ki - nem egy olyan szoftvercég által, amely csak elméletben érti a mozgást.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FB40613-84C1-4225-BA98-4DC607BDD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Ez a háttér döntő különbséget jelent: minden jellemző a valódi mozgó munkafolyamatok valós követelményein alapul.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19270331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41C669-35A2-48FD-B7FA-052E45998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52936B3-6FEE-4955-A67F-27A118163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69DCEC-D23A-42B0-B238-BA2B86B01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E6C46E-3E2D-4DA7-8CB1-9B5E6BB3B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8.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4909F7-16B3-4C8E-A596-5D004C344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Szerződések, amelyek megfelelnek a vállalatnak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5D56B47-F492-44B6-A513-EED759916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minden költöztető cég saját megállapodásokat használ. MovePilot Pro senkit sem kényszerít merev szerződéssablonokra.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20980941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F82872-DD84-44E2-9639-EC19F3344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012BC19-4FE0-4FC7-9775-29A0A5CF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D3E3F1-C925-4F52-9FBB-990D3195C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8B7710-276E-4AD4-9D6C-075C322E3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egyedi szerződéses modulok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17BF9A1-E92A-4E91-9C33-F801612BC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vállalatok meghatározhatják saját megállapodásaikat és megfogalmazásukat.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F05912E-1289-4587-9246-BABCE758F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minden vállalat saját szerződéses szakaszokat hozhat létre.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szöveg szabadon írható és adaptálható a vállalat munkamódszeréhez.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megrendelés és a tartalom a vállalkozásnak megfelelően strukturálható.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eredmény egy olyan szerződés, amely nem úgy néz ki, mint egy általános sablon.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829CED4-EE72-424A-99F5-92A72778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szoftver nem határozza meg a szerződést.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céged igen.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32139671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5DF6D6-3F36-48D0-A5C7-27745EA2F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FB51B3-E86C-4C43-9A61-092298861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EFA4AA-56D0-4D34-8052-472E91C1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93AC0C-7303-463E-915B-DE74BAC1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csillag funkció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D21770-29C6-448A-BC8D-5F623FC79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különleges részlet: a jegyzetek automatikusan apró betűsként jelenhetnek meg a szerződésben.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134182B-6EF1-4301-993A-6FF3BDC61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Egy opcionális kiegészítő jegyzet tárolható minden egyes szerződéstételhez.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 a csillag funkció engedélyezve van, a jegyzet automatikusan lábjegyzetként jelenik meg a szerződés alján.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fő szerződés egyértelmű marad, amíg a jogi vagy operatív jegyzetek megfelelően dokumentáltak.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kiküszöböli a kézi PDF szerkesztést és több professzionális szerződési dokumentumot hoz létre.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31A3CCB-7056-4BF3-BA30-AC8B1216B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Egyértelmű szerződés a fenti.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további jegyzetek alább.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Automatikusan Igen, Az Automatikusan.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16716882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6F1455-FBAD-4D27-B50C-EB2F929A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D386F6-D909-4D3E-963F-56004BF63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443E502-5C03-4972-81DA-7D7155E5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F56486A-6813-4193-9C4C-61F3DDC48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Miért olyan erős ez a szerződési logika?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FDDB60-6B7E-43F8-9A10-74516075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sok vállalkozásnak rugalmasságra van szüksége anélkül, hogy minden dokumentumot manuálisan újjáépítene.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BE5B7CD-A6C3-4D06-A783-E3113B072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Egyéni feltételek és feltételek integrálhatók.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parkolásra, a távolságtartásra, a konyhákra, az összeszerelésre vagy a kiegészítő szolgáltatásokra vonatkozó különleges szabályok továbbra is egyértelműen dokumentáltak.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szerződéses tartalom egyedinek tűnik, miközben megtartja a következetes formázást.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digitális aláírás befejezheti a folyamatot.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79046B9-F241-4464-A593-8893C28EA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ez több, mint egy szerződés létrehozása – ez egy testreszabható szerződéses motor a költöztető cégek számára.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64800452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C6D7BA4-75EA-4809-A07F-520FCE895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1B9635-BD24-4AF9-B359-ABB0E2909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DBA33B8-049A-4E4C-829A-0EA1A935C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789CE1C-83F3-4322-AD6A-9710FF5F0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9.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1EB79E-32B1-4225-AEF7-271582BA6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227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Tervezze meg az alkalmazottakat és a személyzetet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F008D7-CBF9-4F36-8C0E-6C823C2A2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az alkalmazás munkavállalói profilokat hozhat létre, mérlegelheti a rendelkezésre állást és összekapcsolhatja a feladatokat a személyzettel.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22051517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7EDD4C2-5C51-475C-8827-7965DCD61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88DD5B-4538-452A-BBC8-9DFD62D5C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5E4A88-F860-40AB-BC4C-7101D8C2B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81BDD8-1038-4E92-8F0B-BEABECDEE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Munkavállalói menedzsment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2D1969-8FB1-4D01-9FF4-4E70D9CA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támogatja a csapatok operatív tervezését.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FBC21A-BA9F-4142-9E82-D8CB7F19C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alkalmazottak az alkalmazásban jöhetnek létre.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tervezés során olyan szerepek, mint a vezető, a mozgató vagy a szerelő.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alkalmazás megmutatja, hogy hány alkalmazott áll rendelkezésre egy adott időszakra.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munkavállalókat a munkahelyekre és a napi menetrendekre lehet rendelni.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E7348DA-A8CD-4EE7-905B-58BF69256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tulajdonosok többet látnak, mint a munka.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azt is látják, hogy ki tudja végrehajtani.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04809458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07CBCDB-03B8-43E2-9CA0-B1061E66E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9200175-CA9C-4DD2-8868-7A4B047CB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3B9DE7-840D-48FA-A207-B85A374A6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2510CC-7712-4481-BD07-547DE536B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Napi menetrend és személyzet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239084-37DB-4A54-9CD5-C1E0E455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napi tervezés összekapcsolja a találkozókat az erőforrásokkal.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5E26E37-DB4E-427F-A9F5-14A5F2E85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ma, holnap és a hét gyorsan elérhető.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alkalmazás megjeleníti a feladatokat, a személyzeti követelményeket és a rendelkezésre álló mozgatókat.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ellenőrzőlisták segítik a csapatot a felkészülésben.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költözés napja kiszámíthatóbbá válik, és kevésbé függ a szétszórt információktól.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d463bb3068437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D6D9B83-FD72-4E6C-8CB7-AC0F71981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3E5A983-3803-4B2C-AA07-4DDE41C71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 már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CB92D0A-2D39-4E8E-A1A9-5860FC8D9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06A778F-2260-43D8-BF3F-FC4B04C6C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Holnap lesz a holnap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0BFC387-7308-48B0-8F79-D502E9D5E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6A36B27-8125-48B9-B14B-83DF68FF1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héten túl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54816812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CD4AEB7-802F-4E92-B0FE-1D557633F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19C7D48-1245-482A-A2DD-8267E8B82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A02E4A-FDFC-4CDD-BE2A-24962A51C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EEA956-0C0C-4CAB-BA7A-77423A507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munkavállalók látják, mi számít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12CA7B8-53EB-441C-B39C-AF3651288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napi ütemezés segít a feladatok elkészítésében, és biztosítja, hogy a visszatérő feladatok ne merüljenek feledésbe.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2a701aea964fb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C259E72-0DC3-481D-89E4-3B8C99513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ellenőrző listák kiegészítik a működési munkafolyamatot.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86472050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D4FC6F-E412-454B-BB89-5BFAB597C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C85F13-B9EC-4333-92F9-78F97272E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2CDB1CE-D5FD-4DDD-B086-09E0FAE31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E91B38-C965-4DFD-A133-DC5ACFED8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10.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EA5225-1B59-4111-955D-BC2FC10CF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flottát intelligensen kezeli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D34B3E0-99F5-4A32-B4E6-B5631C11D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járművek kritikus erőforrást jelentenek. A MovePilot Pro segít nyomon követni a rendelkezésre állást, a hozzárendeléseket és a lejárati dátumokat.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5560945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584573-8C06-4952-A4EE-A24F604A2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9E1A66-FD2B-4A51-8052-1FC694EDD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4657B9-85B1-4ED7-849B-30AFAA1B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D87088-9717-4936-A3DF-7CFF84482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flotta menedzsmentje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A4A0C4-7B62-4A09-99CC-44332D57D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alkalmazás strukturált módon rögzíti a kisteherautókat, teherautókat, pótkocsikat és más járműveket.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4E6834D-CF07-4092-AD5A-2E8ACC614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járművek a regisztrációs számmal, a típussal és a működési állapottal hozhatók létre.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tervezés során figyelembe kell venni a rendelkezésre állást.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járműveket egy munkához lehet rendelni.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dupla foglalást és a nem egyértelmű rendelkezésre állást könnyebb elkerülni.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FB05398-5CF5-46E0-A5DC-2BDD754E7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költözést csak akkor lehet megtervezni, ha a személyzet és a jármű kapacitása igazodik.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8138425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D80B0A0-4F1A-4700-A97C-A2C7B964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D444C5-F075-47A2-B0C9-5AFD004F1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FFF0A4D-AC30-46C7-AEA9-FCBE6043C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C01CE5-4D58-4DA4-83BF-46789D1A8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munka sok apró lépésből áll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1D7E9A-7557-434E-B0D5-B8E1052EF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támogatja a mozgó munka teljes életciklusát.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3BCA8C4-F633-4CDC-A4B5-E84F69F33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25ABA0E-2735-403E-835A-897A4B8D9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vizsgálat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D67314AA-0998-4803-8F9B-E8F520EB9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1CDBEBD-2FBF-4B2A-A134-216425C7C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129D31A-6A13-4844-A6CC-0701BC3F6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ügyfél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22E26234-5504-4B3B-8B33-19FD5A57C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ED99A68-4FF2-4CA5-A8C9-AC88BF58A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6B143D9-EE21-413F-84BC-39336EBB6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felmérés (angolul)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81502E6-E9B7-4CC3-9EA8-41FFC399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D23E6DED-E6FE-454C-8E33-9D6C4889D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54D6E3D-1EFA-4AA8-B82F-A79A69A7E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BF7F7A9F-0EDC-4C88-ACBE-E03F4690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1FDC9D2E-EFEF-46D3-80AE-6BB6FE459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D50492C-A1DE-4C1F-B594-660248F93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leltár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961F1D78-39F5-4BFD-AD16-45911EEE8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24A6963-99E5-4F1F-8E34-4E59FC968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hangerőt (angolul)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4AAD1417-4680-45E0-AA17-B88118CCD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97E05774-4F19-425B-BD88-0E9D23FA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DB99D05-F347-4382-B438-4E07F60B8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ár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809EE2C3-6804-43CB-A5E1-EF28E7CB9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A46B6065-96F8-49EC-AC8B-56720370B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E8226B71-8A02-41ED-9246-2A88425A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idézet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5B82D0E-7EDC-4213-A206-A2A4064F4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D42F7859-187A-46ED-97E6-A41468DC1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128BF44-C9D0-40D1-A713-167F90A40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szerződés (angolul)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682DE5E-8064-4B25-B283-A746E5D5A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CF57B757-DD3B-4C34-B0C6-9FA670769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4897FC3-E301-48AA-882C-AF61FD615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aláírás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EF5BBEAB-27CB-41FE-B238-5967CAD6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C49487C-B188-4D6E-8FE2-AAA94631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menetrend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CD74626C-58E1-4375-9FC6-0107F26A0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8DBC10AD-FBFE-4FEC-81BE-4908BC84E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B4477824-7ECB-4C97-9B22-D6C96A129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személyzet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4755FF79-A0B5-4B70-A73F-D70A1BACC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2934F87D-908E-47C1-9BA9-60DD8CA27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BA5DAF8F-C86A-4B8B-9E07-E8618D1A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flotta (egyértelműsítő lap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DF0E8B76-DF43-4D4B-9753-C0265DC72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C38F6E67-29AF-4AFA-A75F-57867CD69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F977CF6-8AE8-46F3-A601-671731D77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Munkahelyi lap (Job Sheet)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C92A844C-EBE3-4E20-99AB-FA3CF4C4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3C281114-A621-4151-A298-34B0E4C7F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EB4A3EE9-0F9F-4C4C-A76C-9906224A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mozgás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68795230-CA08-4E89-86D0-288F209AC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2DB6A738-BB2B-48B3-9717-A6ED1D158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tárolás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A56D048C-3383-4C15-A0D5-5AB1A2185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A6D58A47-DA87-4ED2-9057-1F31203B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34CFFEBD-564F-492D-9BF2-FBD14430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számla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1052D2D5-C914-473C-9884-8DAB60F45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196A4685-5304-42A1-BDB1-6814901B1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2B064502-78F2-49E5-BD15-8B3DC6A55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pénzügyek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4F684491-5BDD-450D-A61D-8943F7C69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3361F532-CEA8-438E-902D-0F75A1D23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D73AA53A-10FE-4395-B6B2-416FB01F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adók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CE33A4F2-1892-4683-A15F-503E6C1BD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E335C81B-ED86-4222-B5EE-D88BBC0A6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4D2A0B53-F987-42CD-9E84-5296E65EA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felülvizsgálat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44342993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FFBEE2-825A-4EDF-8E46-2178B38D6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6DFB85-EE6E-4916-A550-99FBF2A72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F8678F-346B-4298-BE24-3F30FE47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40E3F8-5319-41A3-A317-575493378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tartsa szemmel az ellenőrzéseket és a határidőket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E38629E-FDD5-40C2-9194-445ED4A32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különösen fontos valós funkció: az alkalmazás meg tudja jeleníteni, ha a jármű ellenőrzése lejár.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752F34A-99CA-4A5C-A0C1-CDEE88061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lejárati dátumok, például a járműellenőrzések tárolhatók a flotta nyilvántartásában.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tulajdonosok korán azonosíthatják, hogy mely járművek hamarosan ellenőrzést igényelnek.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csökkenti annak kockázatát, hogy egy jármű rövid időn belül nem lesz elérhető.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a láthatóság különösen értékes a kis flották számára.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3A079F9-DEE0-43BE-A73D-6C4B06A0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több, mint a járművek kezelése.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Védje a műveleti készenlétet.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15049796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C7E6CE4-C999-4059-8020-615352A2D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A25ADC-2D81-4366-BF8F-B03DE327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2B38F0-CE2D-492D-8588-072E25A3A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323F191-9EED-43D6-ADB9-0C7A13CF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flotta + személyzet + munka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7BD99D5-29D5-45D5-BA94-B2EC1E37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erő az adatok összekapcsolásában rejlik.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8F8F27-78EA-40A5-8D37-66648B737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munkához csapatra, járműre és dátumra van szükség.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összehozza ezt az információt.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tulajdonosok gyorsabban láthatják, hogy a tervezett munka reális-e a rendelkezésre álló erőforrásokkal.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valódi üzemeltetési tervezési alapot hoz létre, nem csak egy járműlistát.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4C6AD08-45EE-4D09-86F9-581685C32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erőforrás-tervezés a munkafolyamat szerves részévé válik.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21214511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52879F-DA45-4BC2-9734-663DBDC5D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83EB08-0FFC-4BF2-96B7-F817293CF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9B3B59A-8EE8-4F0E-AE83-BB8DAAE73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3E670A8-77BB-4482-8A57-28DC881D2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11.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A16C23-6A2C-453A-B0A4-1AD50951A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munkalapok és a költözés napja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C1911B-38CB-40D4-8F21-6FB1AD9FE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munkavállalóknak egyértelmű információra van szükségük. MovePilot Pro részletes munkadokumentumokat hozhat létre PDF-ként.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47640627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3C66E2E-3149-46BE-9CEE-761B73CC7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E28859-8354-474F-A759-07CEA2E5B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74E19E3-DE83-40EC-908F-AA8032093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0BFFE0-D854-4BF6-BE56-F135C47A0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Munkaköri lemezek a munkavállalók számára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7BB2E0-7063-4A5A-B408-608F59A16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nem csak egy cím – minden releváns információ, ami a munka elvégzéséhez szükséges.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AD413B-46B9-45D2-916E-7E06488D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Ügyfél és kapcsolattartó személy.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telefonszám, e-mail és kapcsolati csatornák.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Gyűjtés és rendeltetési helyek padlóval, lifttel, parkolóval és útvonallal.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dátum, kiosztás részletei, személyzet, járművek és fontos jegyzetek.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készlet, a fényképek és a további információk támogathatják az előkészítést.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17B7D47-BD97-4719-98E7-D2681816C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Kevesebb a kérdés.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Jobb a felkészülés.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Egy simább mozgó nap.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9042463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BF77615-30F3-4A01-A745-5B2081659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A667A45-DD01-4AB0-9501-F6F521FA6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240749-50A7-4F9C-A057-BB9E75A1E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B5905A-2913-4E5E-807B-6596F364C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napi ellenőrző listák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7BD0274-511D-4699-9B22-40D537FBD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készítmény ismételhetővé és szabályozhatóvá válik.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317246-3661-4A9E-9C8B-6BD890E78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Ellenőrizze a járműveket, a takarókat és a szerszámokat.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Megerősítse az ügyfelekkel telefonon vagy WhatsApp-vel.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Ellenőrizze a parkolási lehetőségeket és a padlót.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határokon átnyúló munkahelyekre vonatkozó vámokmányok beillesztése.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8646ad4bcf4a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0749362-B069-4843-BE15-A7C4B9D3C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A393A10-1F14-4312-ACCA-C74C651B4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Ellenőrző lista (Csekklista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BB709E3-7EDB-4F3E-8962-83B52923A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628D00F-B0A2-482B-8885-D79ED863F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előkészítést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B55CAF9-00C6-48D0-9C32-FD55FD1F5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5749C6C-4E50-48B7-8757-93FAE990A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csapat (egyértelműs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40638669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AF1EE1-53D6-47CB-B61D-EFD2BC8C4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AB88638-8046-4A66-AB8B-E2F9E829A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0A2906E-2140-4467-80CF-2EB70E09B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02AAB2-59F1-47A2-B6F1-33B696162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miért fontos ez?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ACBE8FC-391E-44EA-86C3-A34BF6AA8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költözés napja határozza meg az ügyfelek elégedettségét és jövedelmezőségét.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2E17A0-412D-428E-A7F8-D767FC517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hiányzó információk késedelmet okoznak.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tisztázatlan felelősségek kérdéseket vetnek fel.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befejezetlen előkészítés növelheti a költségeket.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strukturált munkalap segíti a szolgáltatás minőségének megőrzését.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9F9F5AE-ABBC-4D02-B50F-00C9D8C40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jó tervezés védi a margókat, az időt és az ügyfélélményt.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37700586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4E0D6B-F046-469C-8F2B-F899EE7EC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F5E8DBD-B8E7-460D-85E1-EF3A187FF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3ECC34-9D1F-44F6-88BD-7A4B0B4D6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685713-F572-4DD6-AD9C-698947307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12.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0CD6FC-CFC4-4D72-A640-943B15A33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Dobozcímkék és felülvizsgálat QR kódok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DB260D-A10D-41A6-A2E4-D94921B8B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még a költözés utáni részleteket is lefedi: dobozcímkék munka, szoba, tartalom, prioritás, logó és QR kód.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06385599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3F42B7F-29AD-4C07-B893-25108D07D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590D14C-4EC1-4F58-9936-225C5EB64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AFB351-CB29-4F29-98DF-80674549C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9EC3750-FE8D-45D5-B83C-4CBC1A3D2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márkás doboz címkék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AE2D2F1-5E6D-49B1-9F1C-C8BFEFCCD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címkék láthatóvá teszik a szervezetet – az ügyfél számára a tárolásban és a kicsomagolás során.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be1adda79945b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1FCFC81-51DE-4880-AC3D-420E0873B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Példa a cég részleteiről, a dobozszámról, a szobáról, a tartalomról, az elsőbbségi és felülvizsgálati szakaszról.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42443075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1A4373B-C915-481D-9B61-5C85CE38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438811F-EFE0-41C3-98AF-6598EB610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39B243-02F1-41BD-BA02-3F96E0D98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18A75D-172B-40BD-8C7C-159F92DA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dobozcímkék mint folyamateszköz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0BD24C-A66B-41B3-B553-847986595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címkék nem csupán vonzóak, hanem megakadályozzák a keveredést.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AFB5981-6548-4D96-9478-25F3FC87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minden dobozt be lehet rendelni egy munkához.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helyiség, tartalom és elsőbbségi segítség a berakodás, a szállítás és a kicsomagolás során.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cég logója megerősíti a szakmai benyomást.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kódok hivatkozhatnak a véleményekre, a weboldalra vagy további információkra.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99BFFBB-0031-453C-9399-5D3CE0F7E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egy kis címke egyszerre erősítheti a szervezetet, a márkát és az ügyfélhűséget.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81645625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913F81-3AA0-437A-9C60-66557B7A9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CE5A7CD-5AAA-48E0-9604-728009B3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E7F2BB8-AC7B-4515-8581-013FC2592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EC6254D-6545-4213-B1B5-E231009E6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kódok a véleményekhez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2E482E-2F0B-4B91-A4EA-E8F3EA5DF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marketing automatikusan megkezdődik a költözés után.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EE8722-41E7-4B7D-858E-B6E5B1DAE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QR kód Google Reviews, Trustpilot vagy saját felülvizsgálati oldalához kapcsolódhat.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ügyfeleket arra kérik, hogy a sikeres költözés után azonnal hagyják el a felülvizsgálatot.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vélemények bizalmat, láthatóságot és új ügyfélszerzést eredményeznek.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összekapcsolja a működési dokumentumokat a marketing értékkel.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13C71B2-689A-44C5-B4C2-52123C54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minden doboz csendes márka nagykövetévé válhat.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1487344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7B53514-C5B4-44EA-98FC-B880A9DF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CC61FF5-C4FB-4613-A177-155941B16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5B0B7C-B0E7-4040-A676-3189A1C3C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DADC28-EBA4-4EAF-BBCF-F5A08E82C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központi ötlet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4AC81A-35D1-4ED7-9AEC-47E474610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minden, ami egy mozgó műveletben összetartozik, együtt kell működnie egy alkalmazásban is.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D12B99-18F3-487F-9BCB-9D04A1B01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ügyfelek, a címek, a névjegyek és az előzmények továbbra is kapcsolatban maradnak.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felmérési adatok közvetlenül a készletek, a mennyiségi és az árszámításokba áramlanak.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munkahelyek a személyzethez, a járművekhez, a dokumentumokhoz és a raktárakhoz kapcsolódnak.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befejezés, a számlázás, a pénzügyek és az adó-összefoglalók lezárják a folyamatot.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6DC5FB1-1EE1-4A69-8F18-7F0CD957B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Egyszer lépj be.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Használja ki mindenhol.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Dokumentumok szakmailag.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52819398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874ABD-65C2-4F7D-A1B9-7B69B1C0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6E4293-B3B9-4114-9A03-BC8D47D9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34BD38-6D1A-4A2B-8109-E4E920E6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2AE27D-E7B6-4236-BCAE-7D6953A0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13.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180050E-F796-49C9-B80C-96904A5EC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tárolás kezelése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1F14F5-2852-47E2-BFC2-83ED15CB2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sok költöztető cég tárol bútorokat, dobozokat vagy rekordokat. MovePilot Pro ezeket az elemeket is strukturált módon kezelheti.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2251203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B6816C-2E0D-4F79-BE7E-A12CF9FD6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FA17FDF-A1BC-4DD2-8ACF-515D58B1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932A26-A3FE-4997-B0A8-9C05AB7C0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9D2E99-3112-4FAF-A928-BE19AEB81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tárolás áttekintése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E132CD-C612-4963-A08C-9D4A0DE14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tárolt tételek továbbra is az ügyfélhez, a hangerőhöz és a helyhez kapcsolódnak.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6D319C4-A8D3-4C33-973E-B1AECFA54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aktív és a kiadott elemek külön megtekinthetők.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tárolt tárgyak mennyisége és száma látható.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ügyfél és a helymeghatározási hivatkozások megkönnyítik az elemek megtalálását.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foglalások és állapotok támogatják a tervezést.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23423ec6d441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3E4E0AD-3B47-4F56-9889-8F89AEAD9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F169163-D122-40C2-940E-9D45073F0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aktív módon működik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8A4C562-D23E-421B-83F5-0640501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6B98998-5EA5-416A-B5DD-641695331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hangerőt (angolul)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EAAEAE8-D543-4819-86C9-B212FF444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F9FC0D3-98E9-49DA-801A-71FF76483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helyszín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53688985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986EDA4-CE57-44B5-B335-0DADE6D61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1571E88-40C4-44FF-A61B-889F8D7C6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964E45-E776-4A5B-8251-4EC4121EE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4050376-7B03-400F-9B84-ED4D79BB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tárolási helyek – nem a memória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430B91-8D89-4842-A750-7C359188C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minden elemet az ügyfél, az elem, a tárolás helye, a térfogat és a státusz strukturált.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012442073140b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7BD1E7C-2782-4521-8177-0984B90AF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tárolás nem csupán dokumentált, hanem kezelhetővé válik.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662476860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57AB92-CA9B-4DF2-AA68-D2879B568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F3DC97-3A01-4DDD-86FC-A5D3A430A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1F4BDC-125A-4D2E-BFC6-126A1A7F6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672A20-FBE0-4CAE-8970-815E41C45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miért versenyelőny a tárolás kezelése?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64D49B-741E-49D5-86D2-2284004F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sok kisvállalkozás elveszíti az időt, mert a tárolási adatokat nem tartják megfelelően.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4B68534-D3CC-419F-B61C-60B06B2CC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gyorsabban megtalálhatók.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mennyiség támogatja a kapacitástervezést és a számlázást.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tárolási mozgások könnyebben nyomon követhetők.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professzionális tárolási nyilvántartások bizalmat építenek ki az ügyfelekkel és az üzleti partnerekkel.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A210D9D-6DE2-4928-AC82-A4861B2F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ahogy a tárolás növekszik, a szerkezet elengedhetetlenné válik.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13978235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E674340-EA1A-4DF6-A65F-5DBDFBCB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0F5E7E8-CE8D-4060-9CCF-63CACDD94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BF83372-4F8B-4C32-9FD0-8C2BB0C1E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74139DF-1C6F-4E6B-9D7D-54B34B11D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14. fejezet (egyértelműsítő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7AAC6F-343E-47F7-80D7-0E5C9E7E4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pénzügyek és pénzforgalom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A98850A-B283-4BB5-9E4F-D6454C3E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MovePilot Pro nem csak a helyszíni munkát támogatja, hanem a bevételek, a kiemelkedő követelések és a költségek láthatóságát is.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54319308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172556-248A-47E9-B46D-87151D9D3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BACA3E4-8DED-4644-8B31-55A77BA44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492C65-13B9-461C-BC33-647235659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DFEF94-B5E7-4F3B-882B-E84CA6CFA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pénzügyi áttekintés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AEFAE6C-1449-48C8-B47A-51C2763E6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tulajdonosok láthatják a jövedelmet, a fennálló számlákat, a költségeket és a becsült nyereséget.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613A1E-D99A-4B60-B956-44D2A4C0A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fizetett bevételt és a fennmaradó számlákat külön mutatják be.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költségeket és a nyugtákat fel lehet jegyezni.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becsült nyereség, az inputadó és a bevétel a kiválasztott időszakra jelenik meg.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az export támogatja a további feldolgozást.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aedc3ef70542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6609642-D6C0-45BD-86A4-D7FF52AD6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453737C-E594-4DF7-93B1-237F01357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bevétel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33048F4-D6AC-4011-9FBB-F35160FC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2A0474D-1F4E-4262-8C3C-5172B8398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költségek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B849D3E-01B2-4908-ACAB-E1976FB9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39EAC9B-175E-477A-A0F3-A18E7DD09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export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0771204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008CD1-1D09-4DC4-84D2-475D03EE6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7CB374-6DB4-4017-9E38-49D4959C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D23EC0-C2BC-424D-A32F-B404BD304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45591D-F712-4CB0-9DF6-F8D2CE41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fennálló számlák láthatóvá tétele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BC1758-3FEB-473A-A510-78C01F285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követelések csak akkor kezelhetők, ha láthatóak.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9e39242be842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6108770-39A0-4572-B6E0-0CCC7469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segít nyomon követni a kifizetéseket és a fennmaradó összegeket.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694485123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1780376-28F7-4BCF-A8DA-77E5D4E0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8DFDAC8-1355-4CD5-9AB1-9F68D878D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92AE06-FC4B-445F-9855-3D2328A0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02FD11-5D3C-46E8-BFC7-E21596D7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pénzforgalom a láthatósággal kezdődik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7676C32-DBC0-40D2-B943-E70BC39C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kis költöztető cégeknek különösen egyszerű napi áttekintésre van szükségük.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4CAC455-DC4E-489A-AFCD-C93F9BF7B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Mely számlák vannak érvényben?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Milyen jövedelmet fizettek?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Milyen költségek merültek fel?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hogyan alakul a hónap?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mely adatokat kell később megküldeni az adótanácsadónak vagy a könyvelőcsoportnak?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94F6741-0A0D-41B6-9930-022820E28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alkalmazás nem helyettesíti a könyvelést, hanem hatékonyabban készíti el az információkat.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07781858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3683A23-E39B-48B2-B7BE-E51C97C41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9E1855-953F-4D3D-AC20-6AC2BEE2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B6A0FE-106D-4D4C-A713-9A84161D5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A1B92F-DCB2-4A0E-91B9-68029AB17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15. fejezet (egyértelműsítő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76B806-AAB9-4338-91A5-E8FD6695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adó-összefoglaló és export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072646B-0A6D-43FC-A15E-E20859513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az adómegállapítás VAT, az inputadó, a fizetendő adó és az export – anélkül, hogy helyettesítené a szakmai adótanácsadást.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69027230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6DF420-D0B6-4CF1-B5DD-687555E36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A0A504D-CDB0-45E7-BB5F-9BD58364D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9104D3-83E3-4C82-BA48-BAF57949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05B29E9-29D3-4ED0-AEC3-AB77A4CE6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Adó-összefoglaló (adó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3E33C9-B68C-4CCB-AA24-58CFF45C5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kijelzők nettó, bruttó, VAT, beviteli adó és fizetendő adó.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D03B393-D2C2-450C-9909-90A35C1FF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időszakok havonta vagy negyedévente tekinthetők meg.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és az inputadót egyértelműen konszolidálják.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az export támogatja a könyvelés és az adótanácsadók előkészítését.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DATEV előkészítés vállalati beállításokban konfigurálható.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6146c41d9f4ff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08CAD9B-A21D-4C24-A664-BF8B9FC34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808C581-05A0-4F5F-98E8-4EF67FC5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neten (Net)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DEA1190-78C0-4198-A301-6F7A3C94A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BE12ED9-F66E-4BF3-B1C4-8FBFBEE45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F9D5B22-798C-4BCB-A24E-784E216CB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9AE485A-0E1C-4797-B5E3-20CD01427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925491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3F1E80-7D03-47A8-A3AF-044066E97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0F28DB3-C040-41ED-9D2D-66C0A1E91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6C09A3-45B5-4705-B255-046BC6133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82034F-164B-4B19-BCC3-E638973C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8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melyikre tervezték az alkalmazás?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44EAA23-BBBF-492B-9C57-3572546DF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valódi mozgó vállalkozások számára készült, nem absztrakt irodai folyamatokra.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D23F82A-6946-4969-B17E-14204254D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egyetlen tulajdonos és kis csapat, akik professzionálisabb jelenlétet akarnak.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növekvő költöztető cégek több munkahelyet, járművet és alkalmazottat foglalkoztatnak.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felmérések, idézetek és dokumentációk digitalizálására törekvő vállalatok.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olyan vállalkozások, amelyek struktúrát akarnak az ügyfelek, a tárolás, a flotta, a pénzügyek és a nyilvántartások között.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52FA983-E5E0-4F0E-B4C9-52497CBEF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MovePilot Pro különösen erős, ahol az irodai adminisztrációnak és az operatív ütemezésnek kéz a kézben kell működnie.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6475468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A34980-6F1A-4166-A5C5-F62613033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E4BDC44-0B9C-41DF-ACA4-340859DCE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C78083-60E0-4D27-880B-56138523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8EF90E8-E107-4EBB-A5D0-9FE4930CC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egy fontos megkülönböztetés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B15957-4548-4B92-9601-3A3F1194D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MovePilot Pro nem helyettesíti a szakmai adótanácsadást vagy a közvetlen ELSTER benyújtást.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477D379-5044-4F7B-9823-D1EA010AE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alkalmazás összesít és adatokat készít.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minden vállalat továbbra is felelős a kötelező adózási információk ellenőrzéséért.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DATEV és CSV export további feldolgozásra szolgál.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a világos különbségtétel bizalmat épít és elkerüli a hamis elvárásokat.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80695A1-8BA6-4E2D-A725-85636A72D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Gyakorlati áttekintés – nem adótanácsadás.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00665338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899219B-AEED-4C2A-99CB-25452A6CB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E712FA-F4F4-4F9D-ADDD-9AB9706E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F23327E-B231-4CB3-98A9-8A19A28CB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060168B-8BBC-4DFB-8E10-B177581F0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adóadatok a valódi munkahelyekről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21529FA-C370-484A-89A6-8BC9C1B28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összefoglaló a kiválasztott időszakon belüli feladatokon, kifizetéseken és költségeken alapul.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3c52e4f9354b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1678D10-EED5-45B2-9B93-FE3D8FDBB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műveleti munka előkészített elemzéssé válik.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29649166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E3F7B1A-5143-4BE1-8FE7-D6E9B4F90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7A8F398-21E4-47C9-BD55-A8FCF4F4A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554058-73B7-4F46-9385-419AA6BFD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1CEBB6-4B38-412B-8EDC-67CA9B92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16.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8CD862-34BF-452B-A8F2-428F3F8F7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cég, márkaépítés és testreszabás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3F710D-4D30-445A-A883-AF6E04DCA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minden vállalatnak képesnek kell lennie arra, hogy alkalmazkodjon MovePilot Pro a saját márkájához.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64758082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D59D85-1BD9-4BA0-B978-AEF099F35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87CAEFB-F82E-407C-B954-00B63F7C9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03BCEFD-E90F-46A4-B314-488F64F9C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5AD5D9-302F-4584-89FA-CC4773327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vállalati beállítások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177874-31E7-477A-BB30-1EEA1C20C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logót, a színeket, az árakat, a dokumentumokat és a vállalati részleteket központilag kezelik.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2355D6-E5A5-4490-8679-0A9F984C0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saját cég adatai szolgáltatják a dokumentumok alapját.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logó és a színek támogatják a vállalati tervezést.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árak alapjait és dokumentumait lehet konfigurálni.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beállítási asszisztens segít az indulásban.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8a1acbb0d4d8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91A380E-A470-409E-B344-647B27EE9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AD905BD-41CF-4954-B136-508908E9C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logó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6309AFD-7E04-45EA-9697-960F97182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277C059-F4BF-4582-BEBA-4D311314D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színeket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6821E86-EAFE-4FE6-BF3C-B4657829B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7D35B59-05C0-49C8-8D8F-78F52CBC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dokumentumok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76058867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EEAC90-1870-473E-8A08-81FDE355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ADC619F-5868-4886-A332-06261316F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5302BA2-1126-4930-9A52-756B11BAE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86AB410-4317-47AD-BD54-E621CD561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Szakmai dokumentumok a saját tervezésük során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0C1D5A0-42AA-4BA1-A96E-F4E9B407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szoftvernek meg kell erősítenie a márkát, nem pedig elrejteni.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0C5791-B17F-43BD-9624-F16878C2C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hozható létre a logóval és a cég adataival.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színek és a dokumentumok következetes márkajelenlétet támasztanak alá.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ügyfelek több szakmai árajánlatot, szerződést és számlát kapnak.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dobozcímkék és a QR kódok a márka identitásának részévé is válhatnak.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71AED6D-6E95-47DC-9EE0-045B502D8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a saját vállalati tervezés eszközévé válik.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5070947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825A78-7968-4CC6-9571-483E51566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6D890E3-F43B-4D9F-A0F1-797383F7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4E167D-0E31-46AE-87D3-7EE84A2FA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7824652-138D-47D6-9DDE-27B964C44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37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adatvédelem és az ellenőrzés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06C383-FD5D-4126-B04A-4870EE7D2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egy professzionális vállalkozásnak ellenőriznie kell az adatait és szolgáltatásait.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AE9399-C721-40AE-BC96-8997007B7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adatok a készüléken vannak megrendezve, és biztonsági mentésre is alkalmasak.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AI-funkciók opcionálisan saját API gombokkal használhatók.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vállalatok döntik el, hogy milyen külső szolgáltatásokat vesznek igénybe.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alkalmazás gyakorlati használatra készült, és elkerüli a szükségtelen összetettséget.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B54AE98-1173-4DBF-B099-8A1EBE25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vezérlés értékesítési pont – különösen az ügyféladatok kezelésekor.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13843780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5C701E3-7E9F-4272-A773-5924E66D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669930-9E32-49FF-A721-BB605F6D3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35B1D9-CAFD-490B-AFE6-1322035C8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F0082F-1DE6-44B4-A993-B04ED336A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 17.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6078B8-D6EE-4CF0-8401-352C3D78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mesterséges intelligencia és modern technológiák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41AA0A-CC8B-4333-8189-47E0E97D5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ötvözi a hagyományos üzleti szoftvereket a modern rögzítéssel, a fotóelemzéssel és az opcionális AI támogatással.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6868690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D36B2C-DFAA-4125-8EB2-9C90FABF9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DB7D2AF-28C9-4CAC-8110-6002D4B98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84BF617-8254-4FCC-BD10-DAB5FAAA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514AFB8-91ED-4BB2-BC21-21C811B8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37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ahol hozzáadott értéket jelent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2F3FA0-30BF-4D09-8A1D-AEE9D2832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AI-nak csökkentenie kell a munkát, nem pedig dekorációként kell szolgálnia.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2CAFBD-E5A6-4AA2-9B1A-C84A568FB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készletfotók elemezhetők és integrálhatók a munkafolyamatba.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OpenAI vagy Google Gemini opcionálisan használható saját API gombjával.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vállalatok továbbra is ellenőrzik az általuk használt szolgáltatásokat.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AI támogatja a felméréseket, a készleteket és a dokumentációt; nem helyettesíti a szakmai felülvizsgálatot.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21B6439-A567-43F0-B659-C7D2EA4B3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nem az AI, mint egy hívószó.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AI, mint gyakorlati támogatás.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28045392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B9EEA6-6A1B-4AB5-8C0E-815A61B5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B192927-7301-4117-AC69-F6C4A30CA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CBAC142-122D-4D01-B9FD-749FD74B6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191EDF5-CFE0-4DE7-B5E9-9AAA4D674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és az AI együtt dolgozik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6691C7-B245-45BD-B598-131012B4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legnagyobb érték akkor jelenik meg, amikor a rögzítés, a leltár és a költségszámítás összekapcsolódik.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D29CCA-B8A9-4F93-BBF1-36C32ACDA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a szobákat térbelileg rögzíti.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fényképeket részletekkel és szokatlan tárgyakkal egészítik ki.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készlet és a mennyiség a tervezésbe és az árképzésbe kerül.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munka digitálisan nyomon követhető az elejétől a végéig.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b5c95b602f415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D3E2F30-191E-445B-8EF7-BE24C99C7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91DAD0D-21D3-48AE-97A3-54F82226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C621C6D-F9CD-4EB2-B88A-2E7CCBB3E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4172B3C-6039-4953-B5A4-9520D094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833F714-B399-49D4-915B-EF845C094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E7EE89F-5BE2-4A89-B17F-1085A16AA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leltár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06344466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1DBDCCC-5ECE-45C3-8806-88947D5C2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B92F7E1-FD40-4C56-A404-91614535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808187D-12A8-4BD2-9788-0F8A204ED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71882B-4F23-430A-9E65-73D7D844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technológia, amely az üzletet szolgálja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220D9C0-0D5B-4E5A-9BF0-52855C5DC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modern funkciókat használ anélkül, hogy a felhasználók elsöprőek lennének a technológiával.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FF63E7-6648-42CF-9A6F-9E3B9EA4C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alkalmazottak nem látják a „technológiát” – jobb munkafolyamatot tapasztalnak.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3D-s szkennelések, fotók, leltár, árképzés és dokumentumok egy folyamaton belül maradnak.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eredmény kevesebb átdolgozás és nagyobb tervezési bizalom.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 a digitalizáció, amelyet valóban használnak a mindennapi munkában.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5E5E3F0-0012-4B38-872E-8FF34E22E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jó szoftver nem érzi magát bonyolultnak.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ez megkönnyíti a bonyolult munkát.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095909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1F1306-37F7-4E85-8FDA-6C5CDEC6B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BC30DDC-28CA-4DD5-963F-FA9A77309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577048A-7AFF-40F1-B8D2-F9104827A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1208AFD-CDAE-4C30-8CFA-4950C824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Próbálja ki ingyen 3 napig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196B09-CD77-4784-ACB7-DA3905D00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új felhasználók a döntés meghozatala előtt tesztelhetik az alkalmazást a napi műveletek során.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EA212F-B7CA-4408-9E22-AB48E7996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tárgyalás elég rövid ahhoz, hogy gyors döntést hozzon, mégis elég hosszú ahhoz, hogy reális benyomást keltsen.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néhány nap alatt a vállalat ügyfeleket adhat hozzá, áttekintheti az árakat, munkahelyeket hozhat létre és tesztelheti a dokumentumokat.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érték nem abból származik, hogy olvas róla, hanem a saját munkafolyamatában.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8a459edd9f40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8675A6D-C6ED-4083-A641-59B41EE6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44DEE31-FCB7-4AC4-A5D4-8B17E80B4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nincs elmélet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8F8B642-30C2-4B20-83B2-D41D686C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C3DCADF-20D3-41B4-A19F-7F0829256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valódi munkafolyamat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701AEF7-DB83-4770-91CD-4AD27F901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86B6AAF-6A51-43D2-94FD-D575028C8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Próbáld ki most!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77480184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11D412-CCBA-47B9-88AA-D85E585CA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1B31EF-B8BF-49CF-B240-0031E12E6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AFDF148-8BE1-4C17-BA28-91214B38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7B106E-CC6E-474E-BF82-04A13B421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gyakorlati példa: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19E901-2B20-4D5E-8E8F-0B9E06299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egy munkanap MovePilot Pro-val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609496B-1D71-4FBF-BD47-42D142557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következő diák nem a funkciók listájaként, hanem reális munkafolyamatként mutatják be a folyamatot.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80768261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C39E927-C1DE-42CB-8CFC-1D69FDF75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934B1C-A8B5-4B6D-926D-222046AF0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B335FF8-A6E5-4434-BF39-6D43CE8B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202C88-0B49-4ED5-A591-25FF75B91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első kapcsolatfelvételtől a megerősített állásig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345C35A-1EC5-4F55-B959-BBC3CCC7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ügyfél hívja -MovePilot Pro lépésről lépésre irányítja a munkát.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9DD70379-A915-464A-B729-EF9A6054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ECE3B86-9EF1-42C6-94B3-397BD4F91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Hívja a hívást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9AAEA27-8636-4836-BD5E-A9C9F6BE1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72AABB3-7948-4A41-8DC7-67D293CB5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83A5331-7C51-4A87-9C9E-6859FE34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ügyfél létrehozása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1ABA637-BDD6-4E77-B87E-C1C358BB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5BE66BE-1601-415C-A871-D8376673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3E10DF5F-90D3-4470-8917-532E1C436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cím megadása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7E01D6F3-F548-46C5-B354-E383868A0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731BA4E-EBFC-4650-8C3F-4C178A37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29F9E1C-EC1F-4C81-AA26-527CBF061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találkozó beállítása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85A9237E-C23A-48FE-9F97-0DD31B476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082FBAC-FD8D-43F5-A413-C7CCC71A6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FC89E14F-3FD8-4A19-A584-A284594CD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felmérés (angolul)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403233C2-4BFB-40BE-8091-51B25DDB6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1B6341A-D5E7-4B3E-A0E4-EBA51F37D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fotók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BE043DE7-901A-4CDA-A9B3-ECCD93578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157C6158-A3DB-4112-8633-FA6C50017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56335FB-0461-4546-8554-D33BD4EFE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C9827D2-D86C-48A6-8AB5-E6B6144A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B9C6418A-25D1-4352-84A7-ADE62D762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680B7ED7-D884-485D-9FA9-B2AF271F5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leltár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99675CA2-D02E-4495-B101-C42A73761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7D85AF6C-F271-4B16-816B-32C5109D7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B630EF6A-703A-4E88-882C-56E35E320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hangerőt (angolul)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67D96D97-E99E-4793-895A-0154AC124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24360E2F-76DB-48AC-8179-A3395C1B9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AAB27B9F-979D-448C-85DA-2C8287505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ár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8619316-9E9E-4E62-B038-96697C927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27D65547-850B-41B9-AE03-54B262A52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idézet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94692659-CAF0-4966-9244-36222C64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44F7447F-9893-4D6D-9642-EE2E3BE4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EFF165C-89BC-4164-9488-01EE19080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szerződés (angolul)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64E5AAF-894E-4123-BB28-93B43FB5E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31E39B6B-FD02-4699-9517-6A746344F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B86D78FB-F4B7-4CE9-8A58-AAE768016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aláírás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723F1C37-3006-431A-98BD-64F4CCD6A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18C749A-9AB6-4F87-9767-2AF0FD549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D3382457-DCFC-48AC-A6CD-383F43B1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Tervezés (alkalmaz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667A34DE-9498-4850-A482-30B1957BD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41A2E5D1-4EBB-4F74-91BB-5D2ECCA13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93ED66E4-BA3E-4999-80BC-843B01F8E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munkalap (Mabillap)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46648255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058902-C0A8-40D0-BC20-AB5DD69CB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4B4B1C5-F126-41B2-A73C-B1F0CA263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21F3976-6E06-42FC-80F6-3EDA8AD8D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0F2FAF-7CC2-4996-AB17-0B16C1DE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költözéstől az ügyfél-értékelésig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2F46E7-0621-4C36-8DA0-945A8C80C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folyamat nem ér véget a befejezés után – folytatódik a fizetés, az elemzés és az ügyfélhűség.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F9C6BABA-F48C-455D-BF8C-2630F609D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E5B7252-B0DC-4EC8-837C-F0AC535C6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Ellenőrizze a csapatot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415E353-9275-465C-9F0C-52A6BC989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3579D5B-2A35-4507-A1D0-873EEDA2B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6D686B3-C6B3-496D-971E-8CE83B574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Ellenőrzi a járművet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FBB9029-8063-4B92-9043-2BFA05CE6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E40D70EC-07CC-449F-B8DF-9C003F6B9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60E54E83-4665-470E-9708-A40825E8E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547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pályaellenőrzések (Track inspections)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4045A789-845C-4603-904E-644BE024F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8139A4F1-AE9E-4E1D-A62F-9B9A0B4D0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A290B90-CAC3-47C7-B238-1EBA95800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nyitott munka (Open Job)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A133096-ACC9-402D-9289-E07D95C8D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0805B4B2-141A-4141-8211-07EEAB3C9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17A977D-75A2-4173-AD7F-C7D623969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navigáció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163AFC1-58F4-47DC-8D45-CD5744B49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AD1E3B6B-8C3A-42D6-966B-9BCC3D28D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Ellenőrző lista (Csekklista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B6FA664F-D267-4E54-9781-D985FB81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D04D1F92-6A18-44E4-A86D-56FBE99E3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F6C8F8D-B808-4269-9880-5A8B3075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mozgás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8708E88-DC72-4B50-8497-063AF4655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66AD8D02-5BFE-432E-88CD-B1BF9A524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60C40C23-D995-4D13-A843-539387355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tárolás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6898CE42-BC06-4EC6-A5E6-846CCFF8F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51DFF9D-4F74-46FA-A5FE-B8BD3A231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BFB49DF6-8EB2-4150-81BA-EA7A0D74D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számla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4AB00C55-015E-4626-95CC-2FF62EAED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84544CB-1F6F-4E5F-944F-44F7ED0D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7754E9F-1785-4AA4-8086-D4CFF70F2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Fizetési mód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C71CDDB-5ACC-486F-817C-F7228C80D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F82AA392-27AB-4A69-9A54-EE7EB46FE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pénzügyek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7ABC1B9E-618B-440C-86E7-CBC761992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D2588FA6-3845-4976-A28D-FCABE3154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052ED730-8310-4A56-B240-2D00EFAA8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adók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79DA969A-3C9A-4E68-8E69-CDD8150F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24002041-F745-4516-90C6-2FADC072B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9389FBE0-51C4-4085-8A2E-EFB8D01F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9153EC1-13D9-4891-9343-37BDEA482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CAB49C37-5728-49A8-9053-BE2BD1873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8A6C01C-5E98-4A0A-B6A5-440DFD80A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felülvizsgálat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2C953E8-B741-4CB6-BA4C-9A2AE42EE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F38EE62-2D9F-48E3-829A-2705D99B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B0BE518-17B9-4E11-B6D7-7248AB59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történelem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86736969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3DD4CF-AF71-4441-B4D8-F4FD343A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DEE12D-5019-4F03-AF4F-934E4EB4E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1A150E-DB5E-496A-A015-D6192153C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91683BE-FC34-426A-81C0-EFB78220D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miért értékesít ez a munkafolyamat?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2E6AA72-4E28-401E-84AC-C32355933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az ügyvezetők nem vásárolnak funkciólistát. Kevesebb káoszt vásárolnak.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E64038E-4457-46BC-8B7D-F524D3FC2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teljes munka továbbra is egy összekapcsolt rekord.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alkalmazottak egyértelmű tájékoztatást kapnak.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járművek, a személyzet és a tárolás könnyebbé válik a tervezésben.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dokumentumokat professzionálisabban és gyorsabban hozzák létre.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pénzügyi és adóügyi összefoglalók hatékonyabban készülnek el automatikusan.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C6B1851-9115-4362-9E8A-5BC143227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többet árul, mint a funkciók.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eladja a mindennapi műveletek feletti ellenőrzést.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3881064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7AD5AE-A647-4D02-948E-97FFDD157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3301D9-66DC-4066-8532-1881720B2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4ECADA-86B4-416F-B0DB-41A37E9EE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4D08C9-C86E-4710-9B6E-FC30D3C24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18. fejezet (egyértelműsítő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D09BC88-8AEB-40FC-8481-C0BBE911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mi különbözteti meg a MovePilot Pro-t?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30125D-57A0-4B45-8248-33D2175E5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az összehasonlításnak nem kell agresszívnak lennie. a lényeg az, hogy a MovePilot Pro olyan funkciókat kapcsol össze, amelyek gyakran máshol különülnek el.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89090575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6778C5-6A3F-467B-BB90-8D316D1CB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40DEA2-6B6E-4B2B-BF9A-44F3E8C86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A086A4-2353-4E18-801C-B91596900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8044E7-85D6-445C-B30F-A995D790B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funkció összehasonlítása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C678F1-A850-439A-B981-FADEE6BCD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tényszerű összehasonlítás túlzás nélkül.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9A76E4-3D54-405A-8C77-7CAF66279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a játék funkciója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FFDEC53-0A1C-4F86-8055-E4C6120BE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71873B18-FBA1-4B98-98A2-0E13B6DBE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Számos általános megoldás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4636380-E0C0-490E-976A-344ED44B1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2874986-AD10-43D5-88FA-42C163AA5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célirányos kialakítású költöztető cégek számára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6A8B7984-BA07-4473-88ED-2A0415ED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integrált módon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295D5D3E-132A-4999-82ED-33110EF1F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gyakran generikus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C3C13B2F-ECED-4805-B8A2-936FFCD8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B872A19-3B11-4A17-9331-E0D3932F7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Ügyfelek + állások + dokumentumok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53B9737-4D47-48AA-A1D7-766EF6FA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integrált módon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1323F0E-EA59-4F36-B3B6-FA95630B0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gyakran külön élnek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E4D2D318-4AF5-4E9F-BB1F-D8F9B6277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28C8FDE6-A4B0-4951-85DF-82F4091F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szoba szkennelés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4452FC9-12CC-480C-B03B-0850387D0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CD46715-8F5A-4A66-943E-9CF0E60C3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Ritkán, Ritkán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C4910E51-CE27-4C09-8152-131A7D6C4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29C61490-A60A-4495-ADF2-261BEA85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LiDAR-asszisztált fogás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7F2DF3CC-CEE4-46C0-9762-973FA1158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9B0593A-D4F9-41B0-B9FD-00464A8A3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Ritkán, Ritkán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29B5130-F4AC-4859-BDCC-02C648E3F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F652023C-0A3C-4E5C-A8B7-80600217D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Bútorlista / leltár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87F13383-C4E1-4F23-93FC-212A1250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C0ADB60C-D149-4C82-8C4B-5CBED3714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részben a másik oldalon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25A4304B-7CD4-449A-8773-556BE7A3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BE1E363D-6EE8-43C2-A415-6C31D36E2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automatikus térfogatszámítások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2C2D963-CB40-42AF-B01E-FE686028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48610C97-204A-43FB-A464-153BEE3E3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részben manuálisan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1B928764-CBDA-4969-B736-51663F84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D3ED8AFF-FC17-4E1D-B954-0DC25760C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egyedi árképzési profilok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8374507-148D-4DD7-B6B6-98965E69E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E36CAD64-7634-4CB9-BB61-DBEF00EC7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változatok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C634982F-3F1B-4404-AFFE-524322CC8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E1471B4B-D2E7-4135-ABA6-16C66B67C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Rugalmas szerződési feltételek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A8E2FF59-E0CA-4C0A-AFFC-DB0582C04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4D91F614-BD9D-4C0D-9C65-5A5923A19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változatok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3F95867E-8239-448A-B81D-0A63FF827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C62637E9-4A10-4E12-A9CB-1A730AB20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Csillagszám / lábjegyzet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50E1464D-EA94-4AC6-BE27-AFE3DC44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2B5120C-8714-4C64-AA2B-62B407B3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Ritkán, Ritkán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E1950F36-9B3D-4DB5-8A33-80431E1B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7D6FC6E8-8676-4BBC-86FC-6D1CABC02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 személyzet tervezése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611614D-239C-4A78-8DCB-A0E89383A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EF8EC661-D85A-48C2-BF1D-F56362B36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részben a másik oldalon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0E43E29D-4B13-4B32-9133-874CC0BE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624479FD-B61D-44DF-99BF-AD6A30A28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 flotta a rendelkezésre állásban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B454AAEF-FE13-40D3-B165-655215B04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016445E9-9599-4F9D-93AC-2DB49FCAA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részben a másik oldalon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2FBB24AD-227F-4E9A-9CBC-3BCEF196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2AB6B4E7-7339-4276-A1D2-900A808C9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pályaellenőrzési hatály lejárta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4BDA5D7F-88F7-4CE5-8FFB-2705D922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3CDC8D19-4C56-4746-AC41-C971E6C5D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Ritkán, Ritkán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94C7F21A-E314-4E3C-9AA2-108543084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B79D9274-63C6-4FC9-A681-E1BA06D6A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munkavállalói munkaköri munkalap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E3E7C3B5-86CF-4FF7-A743-1D64C1F2E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Igen, igen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052AC7D3-410D-4A3B-B68E-A1463CEA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részben a másik oldalon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35167436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D043A2-2D69-4DAD-9A52-944A28979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689BDE-3D1E-4D3D-BD51-9D94A0000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0E2C96-DD4E-44E2-8194-1424CBCB4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43A5D2-EC90-4173-8F9C-41E037715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legerősebb érv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AA04B6A-7DE4-4C57-B09F-E0738B21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MovePilot Pro nem az egyes modulok miatt tűnik ki, hanem azért, mert csatlakoztatva van.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A37917-0A61-4291-881D-E0EB28EAD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sok program képes kezelni az ügyfeleket.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számos program képes számlákat létrehozni.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Egyes megoldások támogatják a munkaerő-tervezést.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kevesen kötik össze a 3D-s szobaszkennelést, a leltárt, az árképzést, a szerződéseket, a flottát, a személyzetet, a tárolást, a pénzügyeket, az adókat és a marketinget egy mobil munkafolyamatban.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665B5A5-F0B0-4652-92DB-997F2374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erő a rendszerben rejlik.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egyetlen funkcióban sem.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16853732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C48D685-9AE0-4881-9A72-0EDECE4D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8720E7-C23E-4D17-8070-A949F728B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60EDE8-4D4D-4647-A509-2C5158667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53E7F3D-A22F-423F-B662-A889E6974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76AA003-D572-44C4-B333-FFAAB63DE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MovePilot Pro nem egy alkalmazás a munka egy lépéséhez. Ez egy platform az egész költöztető munkához.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02AA633-ABA2-4238-B010-F1FF4F172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ezt a pozícionálást következetesen fel kell használni az értékesítésben, a weboldalon, a App Store-ban és a prezentációkban.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858449872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C75E49A-1D2F-4ED9-B35F-7ABFD89D2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413DB62-AD07-42D5-ADEC-F90EEBF20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8A20F3-B276-44E0-9E8E-119ADBCB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3EE52A-AD9E-46D4-9954-06CAD4CD4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19.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7E1AF2-9825-4A4D-BF7F-F4B65ADD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értékesítés és pozícionálás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3E8321-F6D5-4EF8-94B5-E3FBAA855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bemutatónak többet kell tennie, mint a tájékoztatás - ösztönöznie kell a vállalatok áthelyezését az alkalmazás kipróbálására.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14826610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144AEC2-223D-4BBE-91E6-685E44EC5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BB2D4C-0E16-44D1-89F6-892502FA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808272E-D583-4D2D-AD6E-040C078D3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46F917-AD38-4F18-8C77-CB9D09B14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piac alapvető üzenete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20F450D-A5F2-4167-AC46-A1020FA14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rövid, tiszta és megismételhető.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C13DC51-8A79-4DAA-8545-B7B24DE4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az all-in-one alkalmazás a költöztető cégek számára.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felmérés, 3D szobaszkennelés, leltár, árajánlat, szerződés, számla, napi tervezés, flotta, személyzet, tárolás és adóösszefoglaló egy megoldásban.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valós mozgó iparági tapasztalatokból fejlődött ki.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Próbálja ki ingyen 3 napig a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5EA8D34-AE2F-43DA-9DF1-6353157A0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tulajdonosnak 10 másodpercen belül meg kell értenie egy jó üzenetet.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3832037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EB3CB7-F9D0-4937-90A4-C0BCAF3A7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813345-166A-4457-81A1-0F880FA36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2BF4AF9-846B-49C6-BCF9-60D6CB1A3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44F8B2-599D-43C0-8659-72EC882D0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1. fejezet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0BE28E-4E35-4152-8B8C-01137DA45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Az Ön vállalkozása egy pillantással – bármikor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9A7561-77C2-40CB-93D2-2C9B0C522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kezdőképernyő megmutatja, hogy mi számít most: munkahelyek, árajánlatok, kifizetések, találkozók, bevételek és kiemelkedő feladatok.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91192524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1E08B2-B200-478E-B267-7969A663F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5619A3-AC20-431B-BD16-A18DFA6D6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8A8BA2B-8BB1-46FE-9444-398A9AD5C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C3864B-F18A-47B7-9C00-8A816AF34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876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az ideális értékesítési megközelítés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ABDE5F-8786-48F4-AF98-0BC11962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költöztető cégtulajdonosok nagyobb valószínűséggel vásárolnak egy demó után, mint a promóciós példány elolvasása után.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95CB61-81A6-4A01-A493-87C750861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Egy rövid demó videó megjelenítése.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Kiemelje a RoomPlan szkennelést azonnal.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Ezután mutassa meg az árképzést, az idézetet, a szerződést és a munkakört.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végezzen pénzügyekkel, adókkal, flottával és tárolással.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Mindig zárja be: "Próbálja ki az alkalmazást ingyen 3 napig a saját vállalkozásában."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11F70BB-7052-4BF7-938A-4C1C72AD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 csak küldjön egy linket.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Mutassa meg a munkafolyamatot.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indítson ki egy tárgyalást.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10486190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BCB3F6-BDF1-496A-A144-8333BC191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2576EC5-AE28-4325-874C-1BD094F10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7CF0DA-EA4F-4045-9B94-D98141B5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A9EEB7-B1D0-4304-83D2-CA909FD47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hogyan lehet ezt a prezentációt használni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83674E-4503-44BC-A111-9E85B334B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Ez a fájl egy értékesítési eszköz - nem belső megjegyzés.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B792F5-E388-483A-B8A8-08EFDC2CF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E-mail melléklet a költöztető cégek számára.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letöltés a weboldalon.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online demók alapja.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partnerek, az áthelyezési cégek és a franchise-beszélgetések előadása.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kiindulási pont a jövőbeli rövid verziókhoz és termékbrosúrákhoz.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A64AB22-1A9D-4461-86F8-42BBA96E9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egy erős prezentáció elmagyarázza az alkalmazást, mielőtt az ügyfél telepítené.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12226998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977CBA-BC7D-4378-B079-122FF3407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A476A36-59DE-4847-8EFF-913FFCC37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6022252-4D46-4D81-9DE4-DD10D8852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6F785C-A7BA-49CB-A7FD-65B20F9C0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49F805-ED4A-43A8-8B13-DFF8B4905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bezárás (angolul)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44320A1-F637-45CA-B7F4-59ACB2955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Nagyobb a láthatóság. Kevesebb a papírmunka. Professzionálisabb munkafolyamatok.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09055653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883CA8-2672-4F02-972B-918956968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80DD23-64E7-4735-A4D3-B2FE4915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6346618-2E7B-46EA-B192-BAA38DD53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FD46E7-6F21-4FA3-AB9E-324FED21C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410188-B8AE-4A47-82CD-5CA1E57FB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modern költöztető vállalatok jövője nem több papírmunkával kezdődik, hanem jobb folyamatokkal.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C2C7B5-0736-4FF7-B8E7-4C63581A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összekapcsolja ezeket a folyamatokat egyetlen alkalmazásban – az első ügyfélkapcsolattól a felülvizsgálatig a költözés után.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032784487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98017E-9072-4A4B-8EE9-6BE6D9E3B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0FA6A88-3E14-4DCD-88DD-247C8FCAA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9076A84-299C-49DC-B355-1C65AC165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587F67D-9D51-45C5-9FB6-DF82E115D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004A50-E1C6-4EB8-AB72-6F564C5A6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Próbálja ki ingyen 3 napig.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E57299A-BA68-4ED5-9185-DBC80207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költöztető cégek professzionális munkaalkalmazása – amely a valós élményből fejlődött ki, és iPhone és iPad optimalizálva van.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3EC8458-C42E-4108-8B4A-D78C9639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Weboldal: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7A59B6A-FA9D-480F-B21C-83DD09C3A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7F1AAC6-7A63-4928-80D2-EC21BA04E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felmérés (angolul)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6CE02C78-B3FD-4000-85BE-AE3BB9C6A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7FCAC0E-9473-4E3F-831E-D730A3C4F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890BE186-B3D4-45EF-A720-D421CFFA2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7200190-9F20-45A8-A916-CAF8ACE9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az idézet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3D8E8E9-1531-4796-B07A-B2A96C6C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C09A103-071E-4A99-8EF5-E05E1099E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számla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ca158414514c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0388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2026-08-08T13:50:40.6950000Z</dcterms:created>
  <dcterms:modified xsi:type="dcterms:W3CDTF">2026-08-08T13:50:40.6950000Z</dcterms:modified>
</coreProperties>
</file>