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561f4bad3fb40d1" /><Relationship Type="http://schemas.openxmlformats.org/officeDocument/2006/relationships/extended-properties" Target="/docProps/app.xml" Id="R9eb9236f80e5422e" /><Relationship Type="http://schemas.openxmlformats.org/officeDocument/2006/relationships/officeDocument" Target="/ppt/presentation.xml" Id="R779ba681913045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2bcc462b24461"/>
  </p:sldMasterIdLst>
  <p:notesMasterIdLst>
    <p:notesMasterId xmlns:r="http://schemas.openxmlformats.org/officeDocument/2006/relationships" r:id="R861a3200c9fb4935"/>
  </p:notesMasterIdLst>
  <p:sldIdLst>
    <p:sldId xmlns:r="http://schemas.openxmlformats.org/officeDocument/2006/relationships" id="256" r:id="Rdac3af4cbd4248ff"/>
    <p:sldId xmlns:r="http://schemas.openxmlformats.org/officeDocument/2006/relationships" id="257" r:id="R9f03979f34bc4cce"/>
    <p:sldId xmlns:r="http://schemas.openxmlformats.org/officeDocument/2006/relationships" id="258" r:id="Re79d16884a8845de"/>
    <p:sldId xmlns:r="http://schemas.openxmlformats.org/officeDocument/2006/relationships" id="259" r:id="Rf8a50d1711084a46"/>
    <p:sldId xmlns:r="http://schemas.openxmlformats.org/officeDocument/2006/relationships" id="260" r:id="Rae89116d2e5f48d6"/>
    <p:sldId xmlns:r="http://schemas.openxmlformats.org/officeDocument/2006/relationships" id="261" r:id="R29eb6ec754ea4a30"/>
    <p:sldId xmlns:r="http://schemas.openxmlformats.org/officeDocument/2006/relationships" id="262" r:id="Re84d0b78c9b74dda"/>
    <p:sldId xmlns:r="http://schemas.openxmlformats.org/officeDocument/2006/relationships" id="263" r:id="Ra4f45fc410aa4fa2"/>
    <p:sldId xmlns:r="http://schemas.openxmlformats.org/officeDocument/2006/relationships" id="264" r:id="Rcbdb154c58f448d7"/>
    <p:sldId xmlns:r="http://schemas.openxmlformats.org/officeDocument/2006/relationships" id="265" r:id="Re492d84561114b40"/>
    <p:sldId xmlns:r="http://schemas.openxmlformats.org/officeDocument/2006/relationships" id="266" r:id="R88f8efe528634ead"/>
    <p:sldId xmlns:r="http://schemas.openxmlformats.org/officeDocument/2006/relationships" id="267" r:id="R9341ecd7fe8c4fb2"/>
    <p:sldId xmlns:r="http://schemas.openxmlformats.org/officeDocument/2006/relationships" id="268" r:id="R88a5da24abf74ea4"/>
    <p:sldId xmlns:r="http://schemas.openxmlformats.org/officeDocument/2006/relationships" id="269" r:id="R9da175b883164698"/>
    <p:sldId xmlns:r="http://schemas.openxmlformats.org/officeDocument/2006/relationships" id="270" r:id="Rf8ace7432cc449f1"/>
    <p:sldId xmlns:r="http://schemas.openxmlformats.org/officeDocument/2006/relationships" id="271" r:id="Ree355e45bf3d4134"/>
    <p:sldId xmlns:r="http://schemas.openxmlformats.org/officeDocument/2006/relationships" id="272" r:id="R15e2257391b54686"/>
    <p:sldId xmlns:r="http://schemas.openxmlformats.org/officeDocument/2006/relationships" id="273" r:id="R14fae37693154336"/>
    <p:sldId xmlns:r="http://schemas.openxmlformats.org/officeDocument/2006/relationships" id="274" r:id="R0c83742610b64973"/>
    <p:sldId xmlns:r="http://schemas.openxmlformats.org/officeDocument/2006/relationships" id="275" r:id="R88fdced8d34c48e1"/>
    <p:sldId xmlns:r="http://schemas.openxmlformats.org/officeDocument/2006/relationships" id="276" r:id="R380a851682c542c8"/>
    <p:sldId xmlns:r="http://schemas.openxmlformats.org/officeDocument/2006/relationships" id="277" r:id="Rbedb687619b7419c"/>
    <p:sldId xmlns:r="http://schemas.openxmlformats.org/officeDocument/2006/relationships" id="278" r:id="R91b169f6987e41dc"/>
    <p:sldId xmlns:r="http://schemas.openxmlformats.org/officeDocument/2006/relationships" id="279" r:id="R706174b45f4f4dd4"/>
    <p:sldId xmlns:r="http://schemas.openxmlformats.org/officeDocument/2006/relationships" id="280" r:id="Reeca93680c864e54"/>
    <p:sldId xmlns:r="http://schemas.openxmlformats.org/officeDocument/2006/relationships" id="281" r:id="Rd0664acf37b54ea0"/>
    <p:sldId xmlns:r="http://schemas.openxmlformats.org/officeDocument/2006/relationships" id="282" r:id="R35488f4e7f6042de"/>
    <p:sldId xmlns:r="http://schemas.openxmlformats.org/officeDocument/2006/relationships" id="283" r:id="R57e7522ebe714425"/>
    <p:sldId xmlns:r="http://schemas.openxmlformats.org/officeDocument/2006/relationships" id="284" r:id="Reefe8723ecce4b2b"/>
    <p:sldId xmlns:r="http://schemas.openxmlformats.org/officeDocument/2006/relationships" id="285" r:id="R90b4a97f95264cbd"/>
    <p:sldId xmlns:r="http://schemas.openxmlformats.org/officeDocument/2006/relationships" id="286" r:id="R4cdbed67795d4e8f"/>
    <p:sldId xmlns:r="http://schemas.openxmlformats.org/officeDocument/2006/relationships" id="287" r:id="R0936ab6d181f47b2"/>
    <p:sldId xmlns:r="http://schemas.openxmlformats.org/officeDocument/2006/relationships" id="288" r:id="Ra3a15df7c3a241ab"/>
    <p:sldId xmlns:r="http://schemas.openxmlformats.org/officeDocument/2006/relationships" id="289" r:id="R72e549f992e54652"/>
    <p:sldId xmlns:r="http://schemas.openxmlformats.org/officeDocument/2006/relationships" id="290" r:id="R87f0f319395848d9"/>
    <p:sldId xmlns:r="http://schemas.openxmlformats.org/officeDocument/2006/relationships" id="291" r:id="R3a4dabfd5f0f4ea2"/>
    <p:sldId xmlns:r="http://schemas.openxmlformats.org/officeDocument/2006/relationships" id="292" r:id="Rbca9f62c60b14fec"/>
    <p:sldId xmlns:r="http://schemas.openxmlformats.org/officeDocument/2006/relationships" id="293" r:id="Re1abacf283e6492b"/>
    <p:sldId xmlns:r="http://schemas.openxmlformats.org/officeDocument/2006/relationships" id="294" r:id="R5e530f815b494de1"/>
    <p:sldId xmlns:r="http://schemas.openxmlformats.org/officeDocument/2006/relationships" id="295" r:id="R25e766119cac45d6"/>
    <p:sldId xmlns:r="http://schemas.openxmlformats.org/officeDocument/2006/relationships" id="296" r:id="R2d774f6330614607"/>
    <p:sldId xmlns:r="http://schemas.openxmlformats.org/officeDocument/2006/relationships" id="297" r:id="R9ba99c2130a442bf"/>
    <p:sldId xmlns:r="http://schemas.openxmlformats.org/officeDocument/2006/relationships" id="298" r:id="R5b491a2d2a2841f6"/>
    <p:sldId xmlns:r="http://schemas.openxmlformats.org/officeDocument/2006/relationships" id="299" r:id="R9bff63e57cc34868"/>
    <p:sldId xmlns:r="http://schemas.openxmlformats.org/officeDocument/2006/relationships" id="300" r:id="Rdb68a760b40a4eb5"/>
    <p:sldId xmlns:r="http://schemas.openxmlformats.org/officeDocument/2006/relationships" id="301" r:id="R6d01f39940484934"/>
    <p:sldId xmlns:r="http://schemas.openxmlformats.org/officeDocument/2006/relationships" id="302" r:id="R31a4c952b58e4612"/>
    <p:sldId xmlns:r="http://schemas.openxmlformats.org/officeDocument/2006/relationships" id="303" r:id="Rc2b8d837036b4d4e"/>
    <p:sldId xmlns:r="http://schemas.openxmlformats.org/officeDocument/2006/relationships" id="304" r:id="R9c8651aeb6a64a4d"/>
    <p:sldId xmlns:r="http://schemas.openxmlformats.org/officeDocument/2006/relationships" id="305" r:id="R9ef615dfb3fb4c2c"/>
    <p:sldId xmlns:r="http://schemas.openxmlformats.org/officeDocument/2006/relationships" id="306" r:id="R4692b65ebc1a405e"/>
    <p:sldId xmlns:r="http://schemas.openxmlformats.org/officeDocument/2006/relationships" id="307" r:id="R4551f69afaed45ff"/>
    <p:sldId xmlns:r="http://schemas.openxmlformats.org/officeDocument/2006/relationships" id="308" r:id="R8ecbb6bc7df24364"/>
    <p:sldId xmlns:r="http://schemas.openxmlformats.org/officeDocument/2006/relationships" id="309" r:id="R1c904f5ef0044569"/>
    <p:sldId xmlns:r="http://schemas.openxmlformats.org/officeDocument/2006/relationships" id="310" r:id="R6f0e7c3a74e04c53"/>
    <p:sldId xmlns:r="http://schemas.openxmlformats.org/officeDocument/2006/relationships" id="311" r:id="Ra0392151697d4886"/>
    <p:sldId xmlns:r="http://schemas.openxmlformats.org/officeDocument/2006/relationships" id="312" r:id="Rb19d52176ba54997"/>
    <p:sldId xmlns:r="http://schemas.openxmlformats.org/officeDocument/2006/relationships" id="313" r:id="Rec468371d99249c0"/>
    <p:sldId xmlns:r="http://schemas.openxmlformats.org/officeDocument/2006/relationships" id="314" r:id="Rfd73343072ae4240"/>
    <p:sldId xmlns:r="http://schemas.openxmlformats.org/officeDocument/2006/relationships" id="315" r:id="R5969a14e8f61439a"/>
    <p:sldId xmlns:r="http://schemas.openxmlformats.org/officeDocument/2006/relationships" id="316" r:id="R80898298c0bc4a01"/>
    <p:sldId xmlns:r="http://schemas.openxmlformats.org/officeDocument/2006/relationships" id="317" r:id="R8faf02e1dd3249cf"/>
    <p:sldId xmlns:r="http://schemas.openxmlformats.org/officeDocument/2006/relationships" id="318" r:id="R65786b976a7f404d"/>
    <p:sldId xmlns:r="http://schemas.openxmlformats.org/officeDocument/2006/relationships" id="319" r:id="Ra282b949a9704a03"/>
    <p:sldId xmlns:r="http://schemas.openxmlformats.org/officeDocument/2006/relationships" id="320" r:id="R7c5ae5fd1a204d54"/>
    <p:sldId xmlns:r="http://schemas.openxmlformats.org/officeDocument/2006/relationships" id="321" r:id="R6c057e4c32564fc6"/>
    <p:sldId xmlns:r="http://schemas.openxmlformats.org/officeDocument/2006/relationships" id="322" r:id="R435dc7b3e45b4dd1"/>
    <p:sldId xmlns:r="http://schemas.openxmlformats.org/officeDocument/2006/relationships" id="323" r:id="Rb8bd7a21a9f04474"/>
    <p:sldId xmlns:r="http://schemas.openxmlformats.org/officeDocument/2006/relationships" id="324" r:id="R557c10c30dd54121"/>
    <p:sldId xmlns:r="http://schemas.openxmlformats.org/officeDocument/2006/relationships" id="325" r:id="Rfc459629997b4597"/>
    <p:sldId xmlns:r="http://schemas.openxmlformats.org/officeDocument/2006/relationships" id="326" r:id="R6b8a144e73664343"/>
    <p:sldId xmlns:r="http://schemas.openxmlformats.org/officeDocument/2006/relationships" id="327" r:id="Rd8907a1b99744a99"/>
    <p:sldId xmlns:r="http://schemas.openxmlformats.org/officeDocument/2006/relationships" id="328" r:id="R003ca30dfab449c1"/>
    <p:sldId xmlns:r="http://schemas.openxmlformats.org/officeDocument/2006/relationships" id="329" r:id="Rb5ddf32103244780"/>
    <p:sldId xmlns:r="http://schemas.openxmlformats.org/officeDocument/2006/relationships" id="330" r:id="Re45a3b97ace44082"/>
    <p:sldId xmlns:r="http://schemas.openxmlformats.org/officeDocument/2006/relationships" id="331" r:id="R6e1f1756f65542b6"/>
    <p:sldId xmlns:r="http://schemas.openxmlformats.org/officeDocument/2006/relationships" id="332" r:id="R6491330e27674845"/>
    <p:sldId xmlns:r="http://schemas.openxmlformats.org/officeDocument/2006/relationships" id="333" r:id="Re593fdb7be0a4180"/>
    <p:sldId xmlns:r="http://schemas.openxmlformats.org/officeDocument/2006/relationships" id="334" r:id="R1b6c2048b8d8474d"/>
    <p:sldId xmlns:r="http://schemas.openxmlformats.org/officeDocument/2006/relationships" id="335" r:id="R7f7537d1303b4aba"/>
    <p:sldId xmlns:r="http://schemas.openxmlformats.org/officeDocument/2006/relationships" id="336" r:id="R85f540fae8c64277"/>
    <p:sldId xmlns:r="http://schemas.openxmlformats.org/officeDocument/2006/relationships" id="337" r:id="Rfe35be77ef204f5f"/>
    <p:sldId xmlns:r="http://schemas.openxmlformats.org/officeDocument/2006/relationships" id="338" r:id="Re4e9a91cc46542cf"/>
    <p:sldId xmlns:r="http://schemas.openxmlformats.org/officeDocument/2006/relationships" id="339" r:id="R986885c3a60b474e"/>
    <p:sldId xmlns:r="http://schemas.openxmlformats.org/officeDocument/2006/relationships" id="340" r:id="R5cdf17e93c6d4fc3"/>
    <p:sldId xmlns:r="http://schemas.openxmlformats.org/officeDocument/2006/relationships" id="341" r:id="R8bd2cc125bb2489c"/>
    <p:sldId xmlns:r="http://schemas.openxmlformats.org/officeDocument/2006/relationships" id="342" r:id="Rfef8ef8b0b434fba"/>
    <p:sldId xmlns:r="http://schemas.openxmlformats.org/officeDocument/2006/relationships" id="343" r:id="R70f9fe3e33764053"/>
    <p:sldId xmlns:r="http://schemas.openxmlformats.org/officeDocument/2006/relationships" id="344" r:id="R17ca2e44f16d4f0c"/>
    <p:sldId xmlns:r="http://schemas.openxmlformats.org/officeDocument/2006/relationships" id="345" r:id="Rcf8222cb813343d9"/>
    <p:sldId xmlns:r="http://schemas.openxmlformats.org/officeDocument/2006/relationships" id="346" r:id="R737b6e80c9254579"/>
    <p:sldId xmlns:r="http://schemas.openxmlformats.org/officeDocument/2006/relationships" id="347" r:id="Rbcadd97824fd46f5"/>
    <p:sldId xmlns:r="http://schemas.openxmlformats.org/officeDocument/2006/relationships" id="348" r:id="Rdf26abdea11e4ef0"/>
    <p:sldId xmlns:r="http://schemas.openxmlformats.org/officeDocument/2006/relationships" id="349" r:id="Ra151b544f49240e5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b8c56a49317461a" /><Relationship Type="http://schemas.openxmlformats.org/officeDocument/2006/relationships/slideMaster" Target="/ppt/slideMasters/slideMaster1.xml" Id="Raee2bcc462b24461" /><Relationship Type="http://schemas.openxmlformats.org/officeDocument/2006/relationships/notesMaster" Target="/ppt/notesMasters/notesMaster1.xml" Id="R861a3200c9fb4935" /><Relationship Type="http://schemas.openxmlformats.org/officeDocument/2006/relationships/presProps" Target="/ppt/presProps.xml" Id="R3afaf5b87df34de5" /><Relationship Type="http://schemas.openxmlformats.org/officeDocument/2006/relationships/viewProps" Target="/ppt/viewProps.xml" Id="R4aff697f7cc042e9" /><Relationship Type="http://schemas.openxmlformats.org/officeDocument/2006/relationships/tableStyles" Target="/ppt/tableStyles.xml" Id="R7ad231a5bff242a1" /><Relationship Type="http://schemas.openxmlformats.org/officeDocument/2006/relationships/slide" Target="/ppt/slides/slide1.xml" Id="Rdac3af4cbd4248ff" /><Relationship Type="http://schemas.openxmlformats.org/officeDocument/2006/relationships/slide" Target="/ppt/slides/slide2.xml" Id="R9f03979f34bc4cce" /><Relationship Type="http://schemas.openxmlformats.org/officeDocument/2006/relationships/slide" Target="/ppt/slides/slide3.xml" Id="Re79d16884a8845de" /><Relationship Type="http://schemas.openxmlformats.org/officeDocument/2006/relationships/slide" Target="/ppt/slides/slide4.xml" Id="Rf8a50d1711084a46" /><Relationship Type="http://schemas.openxmlformats.org/officeDocument/2006/relationships/slide" Target="/ppt/slides/slide5.xml" Id="Rae89116d2e5f48d6" /><Relationship Type="http://schemas.openxmlformats.org/officeDocument/2006/relationships/slide" Target="/ppt/slides/slide6.xml" Id="R29eb6ec754ea4a30" /><Relationship Type="http://schemas.openxmlformats.org/officeDocument/2006/relationships/slide" Target="/ppt/slides/slide7.xml" Id="Re84d0b78c9b74dda" /><Relationship Type="http://schemas.openxmlformats.org/officeDocument/2006/relationships/slide" Target="/ppt/slides/slide8.xml" Id="Ra4f45fc410aa4fa2" /><Relationship Type="http://schemas.openxmlformats.org/officeDocument/2006/relationships/slide" Target="/ppt/slides/slide9.xml" Id="Rcbdb154c58f448d7" /><Relationship Type="http://schemas.openxmlformats.org/officeDocument/2006/relationships/slide" Target="/ppt/slides/slide10.xml" Id="Re492d84561114b40" /><Relationship Type="http://schemas.openxmlformats.org/officeDocument/2006/relationships/slide" Target="/ppt/slides/slide11.xml" Id="R88f8efe528634ead" /><Relationship Type="http://schemas.openxmlformats.org/officeDocument/2006/relationships/slide" Target="/ppt/slides/slide12.xml" Id="R9341ecd7fe8c4fb2" /><Relationship Type="http://schemas.openxmlformats.org/officeDocument/2006/relationships/slide" Target="/ppt/slides/slide13.xml" Id="R88a5da24abf74ea4" /><Relationship Type="http://schemas.openxmlformats.org/officeDocument/2006/relationships/slide" Target="/ppt/slides/slide14.xml" Id="R9da175b883164698" /><Relationship Type="http://schemas.openxmlformats.org/officeDocument/2006/relationships/slide" Target="/ppt/slides/slide15.xml" Id="Rf8ace7432cc449f1" /><Relationship Type="http://schemas.openxmlformats.org/officeDocument/2006/relationships/slide" Target="/ppt/slides/slide16.xml" Id="Ree355e45bf3d4134" /><Relationship Type="http://schemas.openxmlformats.org/officeDocument/2006/relationships/slide" Target="/ppt/slides/slide17.xml" Id="R15e2257391b54686" /><Relationship Type="http://schemas.openxmlformats.org/officeDocument/2006/relationships/slide" Target="/ppt/slides/slide18.xml" Id="R14fae37693154336" /><Relationship Type="http://schemas.openxmlformats.org/officeDocument/2006/relationships/slide" Target="/ppt/slides/slide19.xml" Id="R0c83742610b64973" /><Relationship Type="http://schemas.openxmlformats.org/officeDocument/2006/relationships/slide" Target="/ppt/slides/slide20.xml" Id="R88fdced8d34c48e1" /><Relationship Type="http://schemas.openxmlformats.org/officeDocument/2006/relationships/slide" Target="/ppt/slides/slide21.xml" Id="R380a851682c542c8" /><Relationship Type="http://schemas.openxmlformats.org/officeDocument/2006/relationships/slide" Target="/ppt/slides/slide22.xml" Id="Rbedb687619b7419c" /><Relationship Type="http://schemas.openxmlformats.org/officeDocument/2006/relationships/slide" Target="/ppt/slides/slide23.xml" Id="R91b169f6987e41dc" /><Relationship Type="http://schemas.openxmlformats.org/officeDocument/2006/relationships/slide" Target="/ppt/slides/slide24.xml" Id="R706174b45f4f4dd4" /><Relationship Type="http://schemas.openxmlformats.org/officeDocument/2006/relationships/slide" Target="/ppt/slides/slide25.xml" Id="Reeca93680c864e54" /><Relationship Type="http://schemas.openxmlformats.org/officeDocument/2006/relationships/slide" Target="/ppt/slides/slide26.xml" Id="Rd0664acf37b54ea0" /><Relationship Type="http://schemas.openxmlformats.org/officeDocument/2006/relationships/slide" Target="/ppt/slides/slide27.xml" Id="R35488f4e7f6042de" /><Relationship Type="http://schemas.openxmlformats.org/officeDocument/2006/relationships/slide" Target="/ppt/slides/slide28.xml" Id="R57e7522ebe714425" /><Relationship Type="http://schemas.openxmlformats.org/officeDocument/2006/relationships/slide" Target="/ppt/slides/slide29.xml" Id="Reefe8723ecce4b2b" /><Relationship Type="http://schemas.openxmlformats.org/officeDocument/2006/relationships/slide" Target="/ppt/slides/slide30.xml" Id="R90b4a97f95264cbd" /><Relationship Type="http://schemas.openxmlformats.org/officeDocument/2006/relationships/slide" Target="/ppt/slides/slide31.xml" Id="R4cdbed67795d4e8f" /><Relationship Type="http://schemas.openxmlformats.org/officeDocument/2006/relationships/slide" Target="/ppt/slides/slide32.xml" Id="R0936ab6d181f47b2" /><Relationship Type="http://schemas.openxmlformats.org/officeDocument/2006/relationships/slide" Target="/ppt/slides/slide33.xml" Id="Ra3a15df7c3a241ab" /><Relationship Type="http://schemas.openxmlformats.org/officeDocument/2006/relationships/slide" Target="/ppt/slides/slide34.xml" Id="R72e549f992e54652" /><Relationship Type="http://schemas.openxmlformats.org/officeDocument/2006/relationships/slide" Target="/ppt/slides/slide35.xml" Id="R87f0f319395848d9" /><Relationship Type="http://schemas.openxmlformats.org/officeDocument/2006/relationships/slide" Target="/ppt/slides/slide36.xml" Id="R3a4dabfd5f0f4ea2" /><Relationship Type="http://schemas.openxmlformats.org/officeDocument/2006/relationships/slide" Target="/ppt/slides/slide37.xml" Id="Rbca9f62c60b14fec" /><Relationship Type="http://schemas.openxmlformats.org/officeDocument/2006/relationships/slide" Target="/ppt/slides/slide38.xml" Id="Re1abacf283e6492b" /><Relationship Type="http://schemas.openxmlformats.org/officeDocument/2006/relationships/slide" Target="/ppt/slides/slide39.xml" Id="R5e530f815b494de1" /><Relationship Type="http://schemas.openxmlformats.org/officeDocument/2006/relationships/slide" Target="/ppt/slides/slide40.xml" Id="R25e766119cac45d6" /><Relationship Type="http://schemas.openxmlformats.org/officeDocument/2006/relationships/slide" Target="/ppt/slides/slide41.xml" Id="R2d774f6330614607" /><Relationship Type="http://schemas.openxmlformats.org/officeDocument/2006/relationships/slide" Target="/ppt/slides/slide42.xml" Id="R9ba99c2130a442bf" /><Relationship Type="http://schemas.openxmlformats.org/officeDocument/2006/relationships/slide" Target="/ppt/slides/slide43.xml" Id="R5b491a2d2a2841f6" /><Relationship Type="http://schemas.openxmlformats.org/officeDocument/2006/relationships/slide" Target="/ppt/slides/slide44.xml" Id="R9bff63e57cc34868" /><Relationship Type="http://schemas.openxmlformats.org/officeDocument/2006/relationships/slide" Target="/ppt/slides/slide45.xml" Id="Rdb68a760b40a4eb5" /><Relationship Type="http://schemas.openxmlformats.org/officeDocument/2006/relationships/slide" Target="/ppt/slides/slide46.xml" Id="R6d01f39940484934" /><Relationship Type="http://schemas.openxmlformats.org/officeDocument/2006/relationships/slide" Target="/ppt/slides/slide47.xml" Id="R31a4c952b58e4612" /><Relationship Type="http://schemas.openxmlformats.org/officeDocument/2006/relationships/slide" Target="/ppt/slides/slide48.xml" Id="Rc2b8d837036b4d4e" /><Relationship Type="http://schemas.openxmlformats.org/officeDocument/2006/relationships/slide" Target="/ppt/slides/slide49.xml" Id="R9c8651aeb6a64a4d" /><Relationship Type="http://schemas.openxmlformats.org/officeDocument/2006/relationships/slide" Target="/ppt/slides/slide50.xml" Id="R9ef615dfb3fb4c2c" /><Relationship Type="http://schemas.openxmlformats.org/officeDocument/2006/relationships/slide" Target="/ppt/slides/slide51.xml" Id="R4692b65ebc1a405e" /><Relationship Type="http://schemas.openxmlformats.org/officeDocument/2006/relationships/slide" Target="/ppt/slides/slide52.xml" Id="R4551f69afaed45ff" /><Relationship Type="http://schemas.openxmlformats.org/officeDocument/2006/relationships/slide" Target="/ppt/slides/slide53.xml" Id="R8ecbb6bc7df24364" /><Relationship Type="http://schemas.openxmlformats.org/officeDocument/2006/relationships/slide" Target="/ppt/slides/slide54.xml" Id="R1c904f5ef0044569" /><Relationship Type="http://schemas.openxmlformats.org/officeDocument/2006/relationships/slide" Target="/ppt/slides/slide55.xml" Id="R6f0e7c3a74e04c53" /><Relationship Type="http://schemas.openxmlformats.org/officeDocument/2006/relationships/slide" Target="/ppt/slides/slide56.xml" Id="Ra0392151697d4886" /><Relationship Type="http://schemas.openxmlformats.org/officeDocument/2006/relationships/slide" Target="/ppt/slides/slide57.xml" Id="Rb19d52176ba54997" /><Relationship Type="http://schemas.openxmlformats.org/officeDocument/2006/relationships/slide" Target="/ppt/slides/slide58.xml" Id="Rec468371d99249c0" /><Relationship Type="http://schemas.openxmlformats.org/officeDocument/2006/relationships/slide" Target="/ppt/slides/slide59.xml" Id="Rfd73343072ae4240" /><Relationship Type="http://schemas.openxmlformats.org/officeDocument/2006/relationships/slide" Target="/ppt/slides/slide60.xml" Id="R5969a14e8f61439a" /><Relationship Type="http://schemas.openxmlformats.org/officeDocument/2006/relationships/slide" Target="/ppt/slides/slide61.xml" Id="R80898298c0bc4a01" /><Relationship Type="http://schemas.openxmlformats.org/officeDocument/2006/relationships/slide" Target="/ppt/slides/slide62.xml" Id="R8faf02e1dd3249cf" /><Relationship Type="http://schemas.openxmlformats.org/officeDocument/2006/relationships/slide" Target="/ppt/slides/slide63.xml" Id="R65786b976a7f404d" /><Relationship Type="http://schemas.openxmlformats.org/officeDocument/2006/relationships/slide" Target="/ppt/slides/slide64.xml" Id="Ra282b949a9704a03" /><Relationship Type="http://schemas.openxmlformats.org/officeDocument/2006/relationships/slide" Target="/ppt/slides/slide65.xml" Id="R7c5ae5fd1a204d54" /><Relationship Type="http://schemas.openxmlformats.org/officeDocument/2006/relationships/slide" Target="/ppt/slides/slide66.xml" Id="R6c057e4c32564fc6" /><Relationship Type="http://schemas.openxmlformats.org/officeDocument/2006/relationships/slide" Target="/ppt/slides/slide67.xml" Id="R435dc7b3e45b4dd1" /><Relationship Type="http://schemas.openxmlformats.org/officeDocument/2006/relationships/slide" Target="/ppt/slides/slide68.xml" Id="Rb8bd7a21a9f04474" /><Relationship Type="http://schemas.openxmlformats.org/officeDocument/2006/relationships/slide" Target="/ppt/slides/slide69.xml" Id="R557c10c30dd54121" /><Relationship Type="http://schemas.openxmlformats.org/officeDocument/2006/relationships/slide" Target="/ppt/slides/slide70.xml" Id="Rfc459629997b4597" /><Relationship Type="http://schemas.openxmlformats.org/officeDocument/2006/relationships/slide" Target="/ppt/slides/slide71.xml" Id="R6b8a144e73664343" /><Relationship Type="http://schemas.openxmlformats.org/officeDocument/2006/relationships/slide" Target="/ppt/slides/slide72.xml" Id="Rd8907a1b99744a99" /><Relationship Type="http://schemas.openxmlformats.org/officeDocument/2006/relationships/slide" Target="/ppt/slides/slide73.xml" Id="R003ca30dfab449c1" /><Relationship Type="http://schemas.openxmlformats.org/officeDocument/2006/relationships/slide" Target="/ppt/slides/slide74.xml" Id="Rb5ddf32103244780" /><Relationship Type="http://schemas.openxmlformats.org/officeDocument/2006/relationships/slide" Target="/ppt/slides/slide75.xml" Id="Re45a3b97ace44082" /><Relationship Type="http://schemas.openxmlformats.org/officeDocument/2006/relationships/slide" Target="/ppt/slides/slide76.xml" Id="R6e1f1756f65542b6" /><Relationship Type="http://schemas.openxmlformats.org/officeDocument/2006/relationships/slide" Target="/ppt/slides/slide77.xml" Id="R6491330e27674845" /><Relationship Type="http://schemas.openxmlformats.org/officeDocument/2006/relationships/slide" Target="/ppt/slides/slide78.xml" Id="Re593fdb7be0a4180" /><Relationship Type="http://schemas.openxmlformats.org/officeDocument/2006/relationships/slide" Target="/ppt/slides/slide79.xml" Id="R1b6c2048b8d8474d" /><Relationship Type="http://schemas.openxmlformats.org/officeDocument/2006/relationships/slide" Target="/ppt/slides/slide80.xml" Id="R7f7537d1303b4aba" /><Relationship Type="http://schemas.openxmlformats.org/officeDocument/2006/relationships/slide" Target="/ppt/slides/slide81.xml" Id="R85f540fae8c64277" /><Relationship Type="http://schemas.openxmlformats.org/officeDocument/2006/relationships/slide" Target="/ppt/slides/slide82.xml" Id="Rfe35be77ef204f5f" /><Relationship Type="http://schemas.openxmlformats.org/officeDocument/2006/relationships/slide" Target="/ppt/slides/slide83.xml" Id="Re4e9a91cc46542cf" /><Relationship Type="http://schemas.openxmlformats.org/officeDocument/2006/relationships/slide" Target="/ppt/slides/slide84.xml" Id="R986885c3a60b474e" /><Relationship Type="http://schemas.openxmlformats.org/officeDocument/2006/relationships/slide" Target="/ppt/slides/slide85.xml" Id="R5cdf17e93c6d4fc3" /><Relationship Type="http://schemas.openxmlformats.org/officeDocument/2006/relationships/slide" Target="/ppt/slides/slide86.xml" Id="R8bd2cc125bb2489c" /><Relationship Type="http://schemas.openxmlformats.org/officeDocument/2006/relationships/slide" Target="/ppt/slides/slide87.xml" Id="Rfef8ef8b0b434fba" /><Relationship Type="http://schemas.openxmlformats.org/officeDocument/2006/relationships/slide" Target="/ppt/slides/slide88.xml" Id="R70f9fe3e33764053" /><Relationship Type="http://schemas.openxmlformats.org/officeDocument/2006/relationships/slide" Target="/ppt/slides/slide89.xml" Id="R17ca2e44f16d4f0c" /><Relationship Type="http://schemas.openxmlformats.org/officeDocument/2006/relationships/slide" Target="/ppt/slides/slide90.xml" Id="Rcf8222cb813343d9" /><Relationship Type="http://schemas.openxmlformats.org/officeDocument/2006/relationships/slide" Target="/ppt/slides/slide91.xml" Id="R737b6e80c9254579" /><Relationship Type="http://schemas.openxmlformats.org/officeDocument/2006/relationships/slide" Target="/ppt/slides/slide92.xml" Id="Rbcadd97824fd46f5" /><Relationship Type="http://schemas.openxmlformats.org/officeDocument/2006/relationships/slide" Target="/ppt/slides/slide93.xml" Id="Rdf26abdea11e4ef0" /><Relationship Type="http://schemas.openxmlformats.org/officeDocument/2006/relationships/slide" Target="/ppt/slides/slide94.xml" Id="Ra151b544f49240e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098c380c68b4c7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9c8f35aeb8c412e" /><Relationship Type="http://schemas.openxmlformats.org/officeDocument/2006/relationships/notesMaster" Target="/ppt/notesMasters/notesMaster1.xml" Id="R3edffd022af7487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4a19599dac94440" /><Relationship Type="http://schemas.openxmlformats.org/officeDocument/2006/relationships/notesMaster" Target="/ppt/notesMasters/notesMaster1.xml" Id="R6432896766df4d0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516af03854041bb" /><Relationship Type="http://schemas.openxmlformats.org/officeDocument/2006/relationships/notesMaster" Target="/ppt/notesMasters/notesMaster1.xml" Id="R6af0901f5cc44e1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bfb7d16e3c34f5b" /><Relationship Type="http://schemas.openxmlformats.org/officeDocument/2006/relationships/notesMaster" Target="/ppt/notesMasters/notesMaster1.xml" Id="Raa4c487ca42c441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6c5349c69b24e97" /><Relationship Type="http://schemas.openxmlformats.org/officeDocument/2006/relationships/notesMaster" Target="/ppt/notesMasters/notesMaster1.xml" Id="R6371b42f6d2a47a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f8b955b22fb4ad3" /><Relationship Type="http://schemas.openxmlformats.org/officeDocument/2006/relationships/notesMaster" Target="/ppt/notesMasters/notesMaster1.xml" Id="Ra5d1e208da21409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36e726091ef4b0a" /><Relationship Type="http://schemas.openxmlformats.org/officeDocument/2006/relationships/notesMaster" Target="/ppt/notesMasters/notesMaster1.xml" Id="R3e5644b2f2a943f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c3af3eecd9644f2" /><Relationship Type="http://schemas.openxmlformats.org/officeDocument/2006/relationships/notesMaster" Target="/ppt/notesMasters/notesMaster1.xml" Id="Re2a7543ddb134bc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8811f75d34a4d24" /><Relationship Type="http://schemas.openxmlformats.org/officeDocument/2006/relationships/notesMaster" Target="/ppt/notesMasters/notesMaster1.xml" Id="R458f357e39d5464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5520df3f6284f87" /><Relationship Type="http://schemas.openxmlformats.org/officeDocument/2006/relationships/notesMaster" Target="/ppt/notesMasters/notesMaster1.xml" Id="R92b18f911b6b48e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df6d9b814964275" /><Relationship Type="http://schemas.openxmlformats.org/officeDocument/2006/relationships/notesMaster" Target="/ppt/notesMasters/notesMaster1.xml" Id="R2b1f1e2c9824451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44177784b2c46e9" /><Relationship Type="http://schemas.openxmlformats.org/officeDocument/2006/relationships/notesMaster" Target="/ppt/notesMasters/notesMaster1.xml" Id="Rec90f031a38941a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4df87abc4f642a1" /><Relationship Type="http://schemas.openxmlformats.org/officeDocument/2006/relationships/notesMaster" Target="/ppt/notesMasters/notesMaster1.xml" Id="Ra8fba4aa86d942cd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cb7ee004e82242a5" /><Relationship Type="http://schemas.openxmlformats.org/officeDocument/2006/relationships/notesMaster" Target="/ppt/notesMasters/notesMaster1.xml" Id="Ra2e479917b02435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6cc45ab114f48fe" /><Relationship Type="http://schemas.openxmlformats.org/officeDocument/2006/relationships/notesMaster" Target="/ppt/notesMasters/notesMaster1.xml" Id="R305c37c838b04d54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b5aff98ecddb4a6a" /><Relationship Type="http://schemas.openxmlformats.org/officeDocument/2006/relationships/notesMaster" Target="/ppt/notesMasters/notesMaster1.xml" Id="R07c8fd6c3c7b42f5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81c61ee5014f4235" /><Relationship Type="http://schemas.openxmlformats.org/officeDocument/2006/relationships/notesMaster" Target="/ppt/notesMasters/notesMaster1.xml" Id="R6cf9fa1341ed430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17bdaff8dbf94eb2" /><Relationship Type="http://schemas.openxmlformats.org/officeDocument/2006/relationships/notesMaster" Target="/ppt/notesMasters/notesMaster1.xml" Id="R9f6dcd2c97464896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b06cdc4a2c984b10" /><Relationship Type="http://schemas.openxmlformats.org/officeDocument/2006/relationships/notesMaster" Target="/ppt/notesMasters/notesMaster1.xml" Id="R1d06f95c018d4212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71f9e83165174813" /><Relationship Type="http://schemas.openxmlformats.org/officeDocument/2006/relationships/notesMaster" Target="/ppt/notesMasters/notesMaster1.xml" Id="R8ecfa9109de54ae2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ed3004ec8f944b05" /><Relationship Type="http://schemas.openxmlformats.org/officeDocument/2006/relationships/notesMaster" Target="/ppt/notesMasters/notesMaster1.xml" Id="R94a3f3f4547c4fdf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c0937255f55c48d8" /><Relationship Type="http://schemas.openxmlformats.org/officeDocument/2006/relationships/notesMaster" Target="/ppt/notesMasters/notesMaster1.xml" Id="R00bc503a04e04ab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e3863e6e8ca4c97" /><Relationship Type="http://schemas.openxmlformats.org/officeDocument/2006/relationships/notesMaster" Target="/ppt/notesMasters/notesMaster1.xml" Id="R026810b9dd904f2c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7f68849f150449a2" /><Relationship Type="http://schemas.openxmlformats.org/officeDocument/2006/relationships/notesMaster" Target="/ppt/notesMasters/notesMaster1.xml" Id="R7f21325f47d54d06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ebea34ee2b8444a2" /><Relationship Type="http://schemas.openxmlformats.org/officeDocument/2006/relationships/notesMaster" Target="/ppt/notesMasters/notesMaster1.xml" Id="R52ab298784d849a3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7d9a6c2b85334cab" /><Relationship Type="http://schemas.openxmlformats.org/officeDocument/2006/relationships/notesMaster" Target="/ppt/notesMasters/notesMaster1.xml" Id="R75af5041f4314a2f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54e3da721f4e493c" /><Relationship Type="http://schemas.openxmlformats.org/officeDocument/2006/relationships/notesMaster" Target="/ppt/notesMasters/notesMaster1.xml" Id="Rb37b012909ad4fa9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98f169083dc1425b" /><Relationship Type="http://schemas.openxmlformats.org/officeDocument/2006/relationships/notesMaster" Target="/ppt/notesMasters/notesMaster1.xml" Id="R08c4817dca8f4dc0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27a8fcdf33eb4c02" /><Relationship Type="http://schemas.openxmlformats.org/officeDocument/2006/relationships/notesMaster" Target="/ppt/notesMasters/notesMaster1.xml" Id="R376dcb29e37b4f8f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ab6e5e45e1df4f5f" /><Relationship Type="http://schemas.openxmlformats.org/officeDocument/2006/relationships/notesMaster" Target="/ppt/notesMasters/notesMaster1.xml" Id="Rb65dcba2589c46c5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e406b12bae6e4836" /><Relationship Type="http://schemas.openxmlformats.org/officeDocument/2006/relationships/notesMaster" Target="/ppt/notesMasters/notesMaster1.xml" Id="R3882ae5a76be4223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ac205772f13b4b10" /><Relationship Type="http://schemas.openxmlformats.org/officeDocument/2006/relationships/notesMaster" Target="/ppt/notesMasters/notesMaster1.xml" Id="R0509daaa5a594e07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77caa63b10bd466f" /><Relationship Type="http://schemas.openxmlformats.org/officeDocument/2006/relationships/notesMaster" Target="/ppt/notesMasters/notesMaster1.xml" Id="R886f277937374cd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fa2fbc5d1494dda" /><Relationship Type="http://schemas.openxmlformats.org/officeDocument/2006/relationships/notesMaster" Target="/ppt/notesMasters/notesMaster1.xml" Id="Rf008719a97b84c16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83c750f14dc8403a" /><Relationship Type="http://schemas.openxmlformats.org/officeDocument/2006/relationships/notesMaster" Target="/ppt/notesMasters/notesMaster1.xml" Id="R209d6f5945b4427a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3a02594515f945d0" /><Relationship Type="http://schemas.openxmlformats.org/officeDocument/2006/relationships/notesMaster" Target="/ppt/notesMasters/notesMaster1.xml" Id="Rac0726ac792c4f0d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89d0f2b2eaf14433" /><Relationship Type="http://schemas.openxmlformats.org/officeDocument/2006/relationships/notesMaster" Target="/ppt/notesMasters/notesMaster1.xml" Id="Rce7af75f63a24a02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40fa6f33015f4c09" /><Relationship Type="http://schemas.openxmlformats.org/officeDocument/2006/relationships/notesMaster" Target="/ppt/notesMasters/notesMaster1.xml" Id="R8ae3682c53e3486e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c036e8b4f4944976" /><Relationship Type="http://schemas.openxmlformats.org/officeDocument/2006/relationships/notesMaster" Target="/ppt/notesMasters/notesMaster1.xml" Id="R3545c83554224c42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7d65916e10cf4339" /><Relationship Type="http://schemas.openxmlformats.org/officeDocument/2006/relationships/notesMaster" Target="/ppt/notesMasters/notesMaster1.xml" Id="Reb275138c7f04762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4eee842605b34bce" /><Relationship Type="http://schemas.openxmlformats.org/officeDocument/2006/relationships/notesMaster" Target="/ppt/notesMasters/notesMaster1.xml" Id="R2a4f7474900d4477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6abab815a7c746ae" /><Relationship Type="http://schemas.openxmlformats.org/officeDocument/2006/relationships/notesMaster" Target="/ppt/notesMasters/notesMaster1.xml" Id="Rc7b9795f5d0949db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9d74d58f1e2d4b8c" /><Relationship Type="http://schemas.openxmlformats.org/officeDocument/2006/relationships/notesMaster" Target="/ppt/notesMasters/notesMaster1.xml" Id="R991c3803a87044d8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4f3a2224c9ab434a" /><Relationship Type="http://schemas.openxmlformats.org/officeDocument/2006/relationships/notesMaster" Target="/ppt/notesMasters/notesMaster1.xml" Id="Re7e452d9293d448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2d089a902f64e78" /><Relationship Type="http://schemas.openxmlformats.org/officeDocument/2006/relationships/notesMaster" Target="/ppt/notesMasters/notesMaster1.xml" Id="Rb8f28c9aa440499e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251e473336e541f1" /><Relationship Type="http://schemas.openxmlformats.org/officeDocument/2006/relationships/notesMaster" Target="/ppt/notesMasters/notesMaster1.xml" Id="Ra2aa2bf873a84306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4402cda7a93e422a" /><Relationship Type="http://schemas.openxmlformats.org/officeDocument/2006/relationships/notesMaster" Target="/ppt/notesMasters/notesMaster1.xml" Id="R9b30b0544ff14548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e2af8cb5b5c84a5f" /><Relationship Type="http://schemas.openxmlformats.org/officeDocument/2006/relationships/notesMaster" Target="/ppt/notesMasters/notesMaster1.xml" Id="Rc1115b790b4f45d5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baf0034f73c84e57" /><Relationship Type="http://schemas.openxmlformats.org/officeDocument/2006/relationships/notesMaster" Target="/ppt/notesMasters/notesMaster1.xml" Id="Ra8bd7fd6e42b423d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f515b44db012484b" /><Relationship Type="http://schemas.openxmlformats.org/officeDocument/2006/relationships/notesMaster" Target="/ppt/notesMasters/notesMaster1.xml" Id="R1c289701ba864cae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ab99d99a828f413f" /><Relationship Type="http://schemas.openxmlformats.org/officeDocument/2006/relationships/notesMaster" Target="/ppt/notesMasters/notesMaster1.xml" Id="R6ea02111151b483b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5b4c5ae261b24592" /><Relationship Type="http://schemas.openxmlformats.org/officeDocument/2006/relationships/notesMaster" Target="/ppt/notesMasters/notesMaster1.xml" Id="R79c578d6b7804d54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c407aa1eb05743fb" /><Relationship Type="http://schemas.openxmlformats.org/officeDocument/2006/relationships/notesMaster" Target="/ppt/notesMasters/notesMaster1.xml" Id="Rd77c1dc1e2a643b5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ece0b0c4e0e34d99" /><Relationship Type="http://schemas.openxmlformats.org/officeDocument/2006/relationships/notesMaster" Target="/ppt/notesMasters/notesMaster1.xml" Id="Rd7e429d0393b4645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20ad203342084032" /><Relationship Type="http://schemas.openxmlformats.org/officeDocument/2006/relationships/notesMaster" Target="/ppt/notesMasters/notesMaster1.xml" Id="R562986dd36b7459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7acc98268cd49ac" /><Relationship Type="http://schemas.openxmlformats.org/officeDocument/2006/relationships/notesMaster" Target="/ppt/notesMasters/notesMaster1.xml" Id="R48aa0c9eb00f42b6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55846e74235d4b3b" /><Relationship Type="http://schemas.openxmlformats.org/officeDocument/2006/relationships/notesMaster" Target="/ppt/notesMasters/notesMaster1.xml" Id="R76a1393f86b44d28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27eab69cea344e63" /><Relationship Type="http://schemas.openxmlformats.org/officeDocument/2006/relationships/notesMaster" Target="/ppt/notesMasters/notesMaster1.xml" Id="R430c6ce050de4a52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36f9323077b64271" /><Relationship Type="http://schemas.openxmlformats.org/officeDocument/2006/relationships/notesMaster" Target="/ppt/notesMasters/notesMaster1.xml" Id="R6816e9efec754784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d45b70d2997a4004" /><Relationship Type="http://schemas.openxmlformats.org/officeDocument/2006/relationships/notesMaster" Target="/ppt/notesMasters/notesMaster1.xml" Id="Rfdd704ad224e41d4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e7f0957e6ac34c96" /><Relationship Type="http://schemas.openxmlformats.org/officeDocument/2006/relationships/notesMaster" Target="/ppt/notesMasters/notesMaster1.xml" Id="R30b35be39b2749d3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1ee5a96176784ce9" /><Relationship Type="http://schemas.openxmlformats.org/officeDocument/2006/relationships/notesMaster" Target="/ppt/notesMasters/notesMaster1.xml" Id="Rf723cb740a1c489e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a78fec5a18e54905" /><Relationship Type="http://schemas.openxmlformats.org/officeDocument/2006/relationships/notesMaster" Target="/ppt/notesMasters/notesMaster1.xml" Id="R73bd5833d64047c6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3474ac4b7fe24d2f" /><Relationship Type="http://schemas.openxmlformats.org/officeDocument/2006/relationships/notesMaster" Target="/ppt/notesMasters/notesMaster1.xml" Id="Rca076272bb6948f0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b9e3bebdbf234585" /><Relationship Type="http://schemas.openxmlformats.org/officeDocument/2006/relationships/notesMaster" Target="/ppt/notesMasters/notesMaster1.xml" Id="R987552d905234ef4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ab4b27fc9d154e92" /><Relationship Type="http://schemas.openxmlformats.org/officeDocument/2006/relationships/notesMaster" Target="/ppt/notesMasters/notesMaster1.xml" Id="Rb62eecf8b87e41a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6767e42e7014f20" /><Relationship Type="http://schemas.openxmlformats.org/officeDocument/2006/relationships/notesMaster" Target="/ppt/notesMasters/notesMaster1.xml" Id="Reff8f642f38948fc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f6713986ef454d24" /><Relationship Type="http://schemas.openxmlformats.org/officeDocument/2006/relationships/notesMaster" Target="/ppt/notesMasters/notesMaster1.xml" Id="Rce79e0331bbf4bf5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77aea00750d042d8" /><Relationship Type="http://schemas.openxmlformats.org/officeDocument/2006/relationships/notesMaster" Target="/ppt/notesMasters/notesMaster1.xml" Id="Raf3e426fee4e4616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29b3cec864034c47" /><Relationship Type="http://schemas.openxmlformats.org/officeDocument/2006/relationships/notesMaster" Target="/ppt/notesMasters/notesMaster1.xml" Id="R39d87a302e4c4a9c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cae7ddf014ed4a75" /><Relationship Type="http://schemas.openxmlformats.org/officeDocument/2006/relationships/notesMaster" Target="/ppt/notesMasters/notesMaster1.xml" Id="R2b0cfb2f704e4424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bce70f3c52644bfe" /><Relationship Type="http://schemas.openxmlformats.org/officeDocument/2006/relationships/notesMaster" Target="/ppt/notesMasters/notesMaster1.xml" Id="R860619f4199f4f42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30b256734b0b4587" /><Relationship Type="http://schemas.openxmlformats.org/officeDocument/2006/relationships/notesMaster" Target="/ppt/notesMasters/notesMaster1.xml" Id="Rbf968e2922374a82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c9df110094b541c3" /><Relationship Type="http://schemas.openxmlformats.org/officeDocument/2006/relationships/notesMaster" Target="/ppt/notesMasters/notesMaster1.xml" Id="Rca8105cbee92430a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1295cadfaf634542" /><Relationship Type="http://schemas.openxmlformats.org/officeDocument/2006/relationships/notesMaster" Target="/ppt/notesMasters/notesMaster1.xml" Id="R40261763ef524b49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6047574e1ade47d8" /><Relationship Type="http://schemas.openxmlformats.org/officeDocument/2006/relationships/notesMaster" Target="/ppt/notesMasters/notesMaster1.xml" Id="R0241800ad947477c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da3c9cddbb2a433f" /><Relationship Type="http://schemas.openxmlformats.org/officeDocument/2006/relationships/notesMaster" Target="/ppt/notesMasters/notesMaster1.xml" Id="Rd7ea53c6d06c493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969b5752bc7400f" /><Relationship Type="http://schemas.openxmlformats.org/officeDocument/2006/relationships/notesMaster" Target="/ppt/notesMasters/notesMaster1.xml" Id="R5662836110cc41f9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8f95a16aa9274464" /><Relationship Type="http://schemas.openxmlformats.org/officeDocument/2006/relationships/notesMaster" Target="/ppt/notesMasters/notesMaster1.xml" Id="Raa1e1de3534a4757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14a23cc205b84269" /><Relationship Type="http://schemas.openxmlformats.org/officeDocument/2006/relationships/notesMaster" Target="/ppt/notesMasters/notesMaster1.xml" Id="Re28969c9d8d84363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4f894c284496459b" /><Relationship Type="http://schemas.openxmlformats.org/officeDocument/2006/relationships/notesMaster" Target="/ppt/notesMasters/notesMaster1.xml" Id="R451ea9997f59468b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c41e9002a6784cc3" /><Relationship Type="http://schemas.openxmlformats.org/officeDocument/2006/relationships/notesMaster" Target="/ppt/notesMasters/notesMaster1.xml" Id="Rc81f38fe461342d0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9787a28be2e04151" /><Relationship Type="http://schemas.openxmlformats.org/officeDocument/2006/relationships/notesMaster" Target="/ppt/notesMasters/notesMaster1.xml" Id="R48c19665362f455f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39edb102d2654baa" /><Relationship Type="http://schemas.openxmlformats.org/officeDocument/2006/relationships/notesMaster" Target="/ppt/notesMasters/notesMaster1.xml" Id="Re041cb91ad164d1d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8f6c69710c55491d" /><Relationship Type="http://schemas.openxmlformats.org/officeDocument/2006/relationships/notesMaster" Target="/ppt/notesMasters/notesMaster1.xml" Id="Rb46a6ff94a464811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119b2a9afd7c4092" /><Relationship Type="http://schemas.openxmlformats.org/officeDocument/2006/relationships/notesMaster" Target="/ppt/notesMasters/notesMaster1.xml" Id="Rfea2e73b22a54200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5e8c878ff18445f9" /><Relationship Type="http://schemas.openxmlformats.org/officeDocument/2006/relationships/notesMaster" Target="/ppt/notesMasters/notesMaster1.xml" Id="Rf3cf05c2826848a0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007b18622ef8433f" /><Relationship Type="http://schemas.openxmlformats.org/officeDocument/2006/relationships/notesMaster" Target="/ppt/notesMasters/notesMaster1.xml" Id="R1f406f7d002546c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d38610f141b4652" /><Relationship Type="http://schemas.openxmlformats.org/officeDocument/2006/relationships/notesMaster" Target="/ppt/notesMasters/notesMaster1.xml" Id="Rf4da2c209af14589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8413086d28294222" /><Relationship Type="http://schemas.openxmlformats.org/officeDocument/2006/relationships/notesMaster" Target="/ppt/notesMasters/notesMaster1.xml" Id="R04934ebe52fe45b2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6fc94e604c53418e" /><Relationship Type="http://schemas.openxmlformats.org/officeDocument/2006/relationships/notesMaster" Target="/ppt/notesMasters/notesMaster1.xml" Id="Raebd5045472d4b3d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32c9a7f1769541bc" /><Relationship Type="http://schemas.openxmlformats.org/officeDocument/2006/relationships/notesMaster" Target="/ppt/notesMasters/notesMaster1.xml" Id="R9ae6dd6d6c6b4907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1b78f94e4c3f4285" /><Relationship Type="http://schemas.openxmlformats.org/officeDocument/2006/relationships/notesMaster" Target="/ppt/notesMasters/notesMaster1.xml" Id="R34e925aa4c3e4567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84bfb12aef0e4c6c" /><Relationship Type="http://schemas.openxmlformats.org/officeDocument/2006/relationships/notesMaster" Target="/ppt/notesMasters/notesMaster1.xml" Id="R4772b27ec30e48c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102039511431b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edd87f131944076" /><Relationship Type="http://schemas.openxmlformats.org/officeDocument/2006/relationships/slideLayout" Target="/ppt/slideLayouts/slideLayout1.xml" Id="R3714daa18671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4daa186714c64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017b1878f47db" /><Relationship Type="http://schemas.openxmlformats.org/officeDocument/2006/relationships/image" Target="/ppt/media/image.png" Id="Rc1f9364d4f054f7b" /><Relationship Type="http://schemas.openxmlformats.org/officeDocument/2006/relationships/notesSlide" Target="/ppt/notesSlides/notesSlide1.xml" Id="R07ed784c9da6416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ce931b904592" /><Relationship Type="http://schemas.openxmlformats.org/officeDocument/2006/relationships/image" Target="/ppt/media/image3.png" Id="R4cfff9b9f7604591" /><Relationship Type="http://schemas.openxmlformats.org/officeDocument/2006/relationships/notesSlide" Target="/ppt/notesSlides/notesSlide10.xml" Id="R8b49e3d17550451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a59d35e0f454c" /><Relationship Type="http://schemas.openxmlformats.org/officeDocument/2006/relationships/image" Target="/ppt/media/image4.png" Id="R654e3198c9394ff1" /><Relationship Type="http://schemas.openxmlformats.org/officeDocument/2006/relationships/notesSlide" Target="/ppt/notesSlides/notesSlide11.xml" Id="R81c1666a972a4d5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1b85d8a99449c" /><Relationship Type="http://schemas.openxmlformats.org/officeDocument/2006/relationships/notesSlide" Target="/ppt/notesSlides/notesSlide12.xml" Id="R1c9c140fb927418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9ca100b645d5" /><Relationship Type="http://schemas.openxmlformats.org/officeDocument/2006/relationships/image" Target="/ppt/media/image5.png" Id="Ref959c74830448f1" /><Relationship Type="http://schemas.openxmlformats.org/officeDocument/2006/relationships/notesSlide" Target="/ppt/notesSlides/notesSlide13.xml" Id="R0fdd06f060f2444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4881f8f84985" /><Relationship Type="http://schemas.openxmlformats.org/officeDocument/2006/relationships/notesSlide" Target="/ppt/notesSlides/notesSlide14.xml" Id="R6eedf77c1d7948f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e15d939e64ac7" /><Relationship Type="http://schemas.openxmlformats.org/officeDocument/2006/relationships/image" Target="/ppt/media/image6.png" Id="R3323bd419f664d13" /><Relationship Type="http://schemas.openxmlformats.org/officeDocument/2006/relationships/notesSlide" Target="/ppt/notesSlides/notesSlide15.xml" Id="R92e3c407876441e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9637a8f614911" /><Relationship Type="http://schemas.openxmlformats.org/officeDocument/2006/relationships/image" Target="/ppt/media/image7.png" Id="R0091da78bef94172" /><Relationship Type="http://schemas.openxmlformats.org/officeDocument/2006/relationships/notesSlide" Target="/ppt/notesSlides/notesSlide16.xml" Id="Rfe40a913bb994cc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9dd7f5b3c4d77" /><Relationship Type="http://schemas.openxmlformats.org/officeDocument/2006/relationships/notesSlide" Target="/ppt/notesSlides/notesSlide17.xml" Id="Re47d4ed15548497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28290b47443a" /><Relationship Type="http://schemas.openxmlformats.org/officeDocument/2006/relationships/notesSlide" Target="/ppt/notesSlides/notesSlide18.xml" Id="R1520fd23f31248e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1c39f21a94ac2" /><Relationship Type="http://schemas.openxmlformats.org/officeDocument/2006/relationships/image" Target="/ppt/media/image8.png" Id="R2d301150bb114992" /><Relationship Type="http://schemas.openxmlformats.org/officeDocument/2006/relationships/notesSlide" Target="/ppt/notesSlides/notesSlide19.xml" Id="R93106ac756a2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c2d6a6317400d" /><Relationship Type="http://schemas.openxmlformats.org/officeDocument/2006/relationships/notesSlide" Target="/ppt/notesSlides/notesSlide2.xml" Id="R0cb10e91e0394bc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05deb1d674765" /><Relationship Type="http://schemas.openxmlformats.org/officeDocument/2006/relationships/image" Target="/ppt/media/image9.png" Id="Read79ad143d34641" /><Relationship Type="http://schemas.openxmlformats.org/officeDocument/2006/relationships/notesSlide" Target="/ppt/notesSlides/notesSlide20.xml" Id="R70f46188187d4c33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2bbb4eb6d4ed4" /><Relationship Type="http://schemas.openxmlformats.org/officeDocument/2006/relationships/notesSlide" Target="/ppt/notesSlides/notesSlide21.xml" Id="R3d5452adab5f452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c485d75eb44b3" /><Relationship Type="http://schemas.openxmlformats.org/officeDocument/2006/relationships/notesSlide" Target="/ppt/notesSlides/notesSlide22.xml" Id="R8f498774206c4a7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781faf1d14372" /><Relationship Type="http://schemas.openxmlformats.org/officeDocument/2006/relationships/image" Target="/ppt/media/image10.png" Id="R919496c22b364c5e" /><Relationship Type="http://schemas.openxmlformats.org/officeDocument/2006/relationships/notesSlide" Target="/ppt/notesSlides/notesSlide23.xml" Id="Rebf3924ec2e14d7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865896c734cc9" /><Relationship Type="http://schemas.openxmlformats.org/officeDocument/2006/relationships/image" Target="/ppt/media/image11.png" Id="R69ce45f075874d0f" /><Relationship Type="http://schemas.openxmlformats.org/officeDocument/2006/relationships/notesSlide" Target="/ppt/notesSlides/notesSlide24.xml" Id="Rb68e1fa3848a4dd3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10a24d6714567" /><Relationship Type="http://schemas.openxmlformats.org/officeDocument/2006/relationships/image" Target="/ppt/media/image12.png" Id="R7c59cf86ba064d16" /><Relationship Type="http://schemas.openxmlformats.org/officeDocument/2006/relationships/notesSlide" Target="/ppt/notesSlides/notesSlide25.xml" Id="R9cd23278321346db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48ad508364599" /><Relationship Type="http://schemas.openxmlformats.org/officeDocument/2006/relationships/notesSlide" Target="/ppt/notesSlides/notesSlide26.xml" Id="Rd25e01b3eeba408d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1fd4589f4786" /><Relationship Type="http://schemas.openxmlformats.org/officeDocument/2006/relationships/image" Target="/ppt/media/image13.png" Id="R9b99fed985bd49ec" /><Relationship Type="http://schemas.openxmlformats.org/officeDocument/2006/relationships/notesSlide" Target="/ppt/notesSlides/notesSlide27.xml" Id="R8fcde3c110cb4ef7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c0b3e0ca4095" /><Relationship Type="http://schemas.openxmlformats.org/officeDocument/2006/relationships/notesSlide" Target="/ppt/notesSlides/notesSlide28.xml" Id="R1c6d78010ca04bfb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cbfbd70184c76" /><Relationship Type="http://schemas.openxmlformats.org/officeDocument/2006/relationships/image" Target="/ppt/media/image14.png" Id="R53d749354d8749e1" /><Relationship Type="http://schemas.openxmlformats.org/officeDocument/2006/relationships/notesSlide" Target="/ppt/notesSlides/notesSlide29.xml" Id="R2596bd365ea1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205dd47494e47" /><Relationship Type="http://schemas.openxmlformats.org/officeDocument/2006/relationships/notesSlide" Target="/ppt/notesSlides/notesSlide3.xml" Id="Raae1f762f62a42fa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d195688c4618" /><Relationship Type="http://schemas.openxmlformats.org/officeDocument/2006/relationships/notesSlide" Target="/ppt/notesSlides/notesSlide30.xml" Id="Rfd3120e20cfb4609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298784eb34537" /><Relationship Type="http://schemas.openxmlformats.org/officeDocument/2006/relationships/image" Target="/ppt/media/image15.png" Id="Rfda11c85a1724358" /><Relationship Type="http://schemas.openxmlformats.org/officeDocument/2006/relationships/notesSlide" Target="/ppt/notesSlides/notesSlide31.xml" Id="R58ce4bc2df234991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b4cac172645f3" /><Relationship Type="http://schemas.openxmlformats.org/officeDocument/2006/relationships/notesSlide" Target="/ppt/notesSlides/notesSlide32.xml" Id="R4e6c94732e86412c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bfbc00a3e48a2" /><Relationship Type="http://schemas.openxmlformats.org/officeDocument/2006/relationships/image" Target="/ppt/media/image16.png" Id="R16bb97263e9341c9" /><Relationship Type="http://schemas.openxmlformats.org/officeDocument/2006/relationships/notesSlide" Target="/ppt/notesSlides/notesSlide33.xml" Id="Rc0fe5921d5fd4860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40ab314164fa8" /><Relationship Type="http://schemas.openxmlformats.org/officeDocument/2006/relationships/notesSlide" Target="/ppt/notesSlides/notesSlide34.xml" Id="R2009a2ed5bf04f07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087bd3641403e" /><Relationship Type="http://schemas.openxmlformats.org/officeDocument/2006/relationships/image" Target="/ppt/media/image17.png" Id="R5240e632dc9347c7" /><Relationship Type="http://schemas.openxmlformats.org/officeDocument/2006/relationships/notesSlide" Target="/ppt/notesSlides/notesSlide35.xml" Id="Rc54c180cc0364b3f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7721764b94ac5" /><Relationship Type="http://schemas.openxmlformats.org/officeDocument/2006/relationships/notesSlide" Target="/ppt/notesSlides/notesSlide36.xml" Id="R9d10215a1b7e415a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7b3153c864af7" /><Relationship Type="http://schemas.openxmlformats.org/officeDocument/2006/relationships/image" Target="/ppt/media/image18.png" Id="R9b4e24b0ff0f4c92" /><Relationship Type="http://schemas.openxmlformats.org/officeDocument/2006/relationships/notesSlide" Target="/ppt/notesSlides/notesSlide37.xml" Id="R6eb6d868852f494b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2fb3f97c245c3" /><Relationship Type="http://schemas.openxmlformats.org/officeDocument/2006/relationships/notesSlide" Target="/ppt/notesSlides/notesSlide38.xml" Id="Rbb26147fa49c4bb2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5513f2254c65" /><Relationship Type="http://schemas.openxmlformats.org/officeDocument/2006/relationships/image" Target="/ppt/media/image19.png" Id="R3ff07f3f6c5440f9" /><Relationship Type="http://schemas.openxmlformats.org/officeDocument/2006/relationships/notesSlide" Target="/ppt/notesSlides/notesSlide39.xml" Id="R821f7aa41196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3afc092a1486f" /><Relationship Type="http://schemas.openxmlformats.org/officeDocument/2006/relationships/notesSlide" Target="/ppt/notesSlides/notesSlide4.xml" Id="R7157c466f2944955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2c30d6f654a03" /><Relationship Type="http://schemas.openxmlformats.org/officeDocument/2006/relationships/notesSlide" Target="/ppt/notesSlides/notesSlide40.xml" Id="R60fb849b4fde43b1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29d9a18434d1b" /><Relationship Type="http://schemas.openxmlformats.org/officeDocument/2006/relationships/notesSlide" Target="/ppt/notesSlides/notesSlide41.xml" Id="Rb6410af03a3b4e86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6ce74a104a2c" /><Relationship Type="http://schemas.openxmlformats.org/officeDocument/2006/relationships/notesSlide" Target="/ppt/notesSlides/notesSlide42.xml" Id="R35242f214df0476b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34ef9003641ff" /><Relationship Type="http://schemas.openxmlformats.org/officeDocument/2006/relationships/notesSlide" Target="/ppt/notesSlides/notesSlide43.xml" Id="R375c26ef9406437b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6e1f8fcdd43b7" /><Relationship Type="http://schemas.openxmlformats.org/officeDocument/2006/relationships/notesSlide" Target="/ppt/notesSlides/notesSlide44.xml" Id="R0071b41d79ed4c4d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1396cb2824ef1" /><Relationship Type="http://schemas.openxmlformats.org/officeDocument/2006/relationships/notesSlide" Target="/ppt/notesSlides/notesSlide45.xml" Id="R4a0e5f7e4a3f4001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6b1ba88244b0" /><Relationship Type="http://schemas.openxmlformats.org/officeDocument/2006/relationships/image" Target="/ppt/media/image20.png" Id="R89a2899479374e74" /><Relationship Type="http://schemas.openxmlformats.org/officeDocument/2006/relationships/notesSlide" Target="/ppt/notesSlides/notesSlide46.xml" Id="R8ef5ed40ee9a43a0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aeb23e5314fde" /><Relationship Type="http://schemas.openxmlformats.org/officeDocument/2006/relationships/image" Target="/ppt/media/image21.png" Id="Rf21a2f809e984316" /><Relationship Type="http://schemas.openxmlformats.org/officeDocument/2006/relationships/notesSlide" Target="/ppt/notesSlides/notesSlide47.xml" Id="Rfbc315f8934a4524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8d6acb4954eda" /><Relationship Type="http://schemas.openxmlformats.org/officeDocument/2006/relationships/notesSlide" Target="/ppt/notesSlides/notesSlide48.xml" Id="Rc402cdff6c8b49e8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5549d1b34c48" /><Relationship Type="http://schemas.openxmlformats.org/officeDocument/2006/relationships/notesSlide" Target="/ppt/notesSlides/notesSlide49.xml" Id="Rfacda0147d0f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5de5ab10a4603" /><Relationship Type="http://schemas.openxmlformats.org/officeDocument/2006/relationships/notesSlide" Target="/ppt/notesSlides/notesSlide5.xml" Id="R83cd79bad8d74788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05bde177042c5" /><Relationship Type="http://schemas.openxmlformats.org/officeDocument/2006/relationships/notesSlide" Target="/ppt/notesSlides/notesSlide50.xml" Id="R750483a916db4a54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25059edca4acd" /><Relationship Type="http://schemas.openxmlformats.org/officeDocument/2006/relationships/notesSlide" Target="/ppt/notesSlides/notesSlide51.xml" Id="Rb7ff936e0f8b4cc2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d9e6e2f5f42f6" /><Relationship Type="http://schemas.openxmlformats.org/officeDocument/2006/relationships/notesSlide" Target="/ppt/notesSlides/notesSlide52.xml" Id="R5d11b706252a4719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e5064a9c2422a" /><Relationship Type="http://schemas.openxmlformats.org/officeDocument/2006/relationships/notesSlide" Target="/ppt/notesSlides/notesSlide53.xml" Id="R439aaec437e44248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1125cc360458d" /><Relationship Type="http://schemas.openxmlformats.org/officeDocument/2006/relationships/image" Target="/ppt/media/image22.png" Id="Rb068db6e940d4d81" /><Relationship Type="http://schemas.openxmlformats.org/officeDocument/2006/relationships/notesSlide" Target="/ppt/notesSlides/notesSlide54.xml" Id="R1a858591f0c94d1c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00447cd584202" /><Relationship Type="http://schemas.openxmlformats.org/officeDocument/2006/relationships/notesSlide" Target="/ppt/notesSlides/notesSlide55.xml" Id="R9f7e8e7972374f61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09574c1f64958" /><Relationship Type="http://schemas.openxmlformats.org/officeDocument/2006/relationships/notesSlide" Target="/ppt/notesSlides/notesSlide56.xml" Id="R456eb43dddfb430a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7b036994b4b91" /><Relationship Type="http://schemas.openxmlformats.org/officeDocument/2006/relationships/image" Target="/ppt/media/image23.png" Id="Rb980b83e4638400c" /><Relationship Type="http://schemas.openxmlformats.org/officeDocument/2006/relationships/notesSlide" Target="/ppt/notesSlides/notesSlide57.xml" Id="R6e79b51a27424473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b4f9057554a60" /><Relationship Type="http://schemas.openxmlformats.org/officeDocument/2006/relationships/notesSlide" Target="/ppt/notesSlides/notesSlide58.xml" Id="R70546d175a1b4241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69c5b17ae47e6" /><Relationship Type="http://schemas.openxmlformats.org/officeDocument/2006/relationships/notesSlide" Target="/ppt/notesSlides/notesSlide59.xml" Id="Re82c52cf2eea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2ad70737649c8" /><Relationship Type="http://schemas.openxmlformats.org/officeDocument/2006/relationships/notesSlide" Target="/ppt/notesSlides/notesSlide6.xml" Id="R14f9de3b650c457c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b825d198421d" /><Relationship Type="http://schemas.openxmlformats.org/officeDocument/2006/relationships/notesSlide" Target="/ppt/notesSlides/notesSlide60.xml" Id="R123adaad93fb463f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353249eeb4fb1" /><Relationship Type="http://schemas.openxmlformats.org/officeDocument/2006/relationships/image" Target="/ppt/media/image24.png" Id="R5fc495e0eda64d05" /><Relationship Type="http://schemas.openxmlformats.org/officeDocument/2006/relationships/notesSlide" Target="/ppt/notesSlides/notesSlide61.xml" Id="R6986a7be38f749c4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df20643c24d83" /><Relationship Type="http://schemas.openxmlformats.org/officeDocument/2006/relationships/image" Target="/ppt/media/image25.png" Id="R4b76e34cc73d48a3" /><Relationship Type="http://schemas.openxmlformats.org/officeDocument/2006/relationships/notesSlide" Target="/ppt/notesSlides/notesSlide62.xml" Id="R2cfe7e121fa94164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36b9258c74bc4" /><Relationship Type="http://schemas.openxmlformats.org/officeDocument/2006/relationships/notesSlide" Target="/ppt/notesSlides/notesSlide63.xml" Id="R279667e136d7444b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cdafe55f44344" /><Relationship Type="http://schemas.openxmlformats.org/officeDocument/2006/relationships/notesSlide" Target="/ppt/notesSlides/notesSlide64.xml" Id="R8964921f32a14997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20bbf9b6a4b42" /><Relationship Type="http://schemas.openxmlformats.org/officeDocument/2006/relationships/image" Target="/ppt/media/image26.png" Id="R7160137eebbd4037" /><Relationship Type="http://schemas.openxmlformats.org/officeDocument/2006/relationships/notesSlide" Target="/ppt/notesSlides/notesSlide65.xml" Id="R22eb24173e6048b3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7648a85f849ac" /><Relationship Type="http://schemas.openxmlformats.org/officeDocument/2006/relationships/image" Target="/ppt/media/image27.png" Id="Rb2274b7ce02b464f" /><Relationship Type="http://schemas.openxmlformats.org/officeDocument/2006/relationships/notesSlide" Target="/ppt/notesSlides/notesSlide66.xml" Id="R08b59ac0a7a9420d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9c05d4b3b405b" /><Relationship Type="http://schemas.openxmlformats.org/officeDocument/2006/relationships/notesSlide" Target="/ppt/notesSlides/notesSlide67.xml" Id="Rab4bccc2956c46f5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a51912804564" /><Relationship Type="http://schemas.openxmlformats.org/officeDocument/2006/relationships/notesSlide" Target="/ppt/notesSlides/notesSlide68.xml" Id="Rb0b072eaff874ffa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7920e5d474f6b" /><Relationship Type="http://schemas.openxmlformats.org/officeDocument/2006/relationships/image" Target="/ppt/media/image28.png" Id="Rbdd0716b8bf64789" /><Relationship Type="http://schemas.openxmlformats.org/officeDocument/2006/relationships/notesSlide" Target="/ppt/notesSlides/notesSlide69.xml" Id="R93b5222c9f52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d047377374a55" /><Relationship Type="http://schemas.openxmlformats.org/officeDocument/2006/relationships/notesSlide" Target="/ppt/notesSlides/notesSlide7.xml" Id="Rab22784f78804caf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532fc87fc4615" /><Relationship Type="http://schemas.openxmlformats.org/officeDocument/2006/relationships/notesSlide" Target="/ppt/notesSlides/notesSlide70.xml" Id="Rf73cfee72ee24f1b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367b1b225441e" /><Relationship Type="http://schemas.openxmlformats.org/officeDocument/2006/relationships/image" Target="/ppt/media/image29.png" Id="R44edf5fab73148d9" /><Relationship Type="http://schemas.openxmlformats.org/officeDocument/2006/relationships/notesSlide" Target="/ppt/notesSlides/notesSlide71.xml" Id="Rb57fb08992f34e80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6dee2dee5429a" /><Relationship Type="http://schemas.openxmlformats.org/officeDocument/2006/relationships/notesSlide" Target="/ppt/notesSlides/notesSlide72.xml" Id="R8bc4742ad58f4a67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cb6625dc142a6" /><Relationship Type="http://schemas.openxmlformats.org/officeDocument/2006/relationships/image" Target="/ppt/media/image30.png" Id="R818c6d8e927a4504" /><Relationship Type="http://schemas.openxmlformats.org/officeDocument/2006/relationships/notesSlide" Target="/ppt/notesSlides/notesSlide73.xml" Id="R0cbe9ab862b047a9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3571f77754bb1" /><Relationship Type="http://schemas.openxmlformats.org/officeDocument/2006/relationships/notesSlide" Target="/ppt/notesSlides/notesSlide74.xml" Id="R9a0b82c9e4304bd1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30ac4a0847b0" /><Relationship Type="http://schemas.openxmlformats.org/officeDocument/2006/relationships/notesSlide" Target="/ppt/notesSlides/notesSlide75.xml" Id="R35f5263428474e30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4c8c7ff634f86" /><Relationship Type="http://schemas.openxmlformats.org/officeDocument/2006/relationships/notesSlide" Target="/ppt/notesSlides/notesSlide76.xml" Id="R9f6e7732d2e44945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b9058cb86496a" /><Relationship Type="http://schemas.openxmlformats.org/officeDocument/2006/relationships/notesSlide" Target="/ppt/notesSlides/notesSlide77.xml" Id="Rf7e8154bf07c426a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6be96e415434b" /><Relationship Type="http://schemas.openxmlformats.org/officeDocument/2006/relationships/image" Target="/ppt/media/image31.png" Id="Re20813efdc1346f6" /><Relationship Type="http://schemas.openxmlformats.org/officeDocument/2006/relationships/notesSlide" Target="/ppt/notesSlides/notesSlide78.xml" Id="R402041feba7b4935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fc892978a4d8b" /><Relationship Type="http://schemas.openxmlformats.org/officeDocument/2006/relationships/notesSlide" Target="/ppt/notesSlides/notesSlide79.xml" Id="Rdff8e83688784a9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892a9fed04c56" /><Relationship Type="http://schemas.openxmlformats.org/officeDocument/2006/relationships/image" Target="/ppt/media/image2.png" Id="R4fd08199a3eb4c52" /><Relationship Type="http://schemas.openxmlformats.org/officeDocument/2006/relationships/notesSlide" Target="/ppt/notesSlides/notesSlide8.xml" Id="Rca74adf0a5714edb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3f62177494d8c" /><Relationship Type="http://schemas.openxmlformats.org/officeDocument/2006/relationships/notesSlide" Target="/ppt/notesSlides/notesSlide80.xml" Id="R6544be3f98fb4121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27474e8ca4183" /><Relationship Type="http://schemas.openxmlformats.org/officeDocument/2006/relationships/notesSlide" Target="/ppt/notesSlides/notesSlide81.xml" Id="R732c754d8a4b4f4d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1dee62ffa4f03" /><Relationship Type="http://schemas.openxmlformats.org/officeDocument/2006/relationships/notesSlide" Target="/ppt/notesSlides/notesSlide82.xml" Id="Rede92c220a91483c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dec8e64904c31" /><Relationship Type="http://schemas.openxmlformats.org/officeDocument/2006/relationships/notesSlide" Target="/ppt/notesSlides/notesSlide83.xml" Id="R4cc533a10b144b25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d53fe58a74a66" /><Relationship Type="http://schemas.openxmlformats.org/officeDocument/2006/relationships/notesSlide" Target="/ppt/notesSlides/notesSlide84.xml" Id="R6ede2f78e3f0473c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d5699d01544b4" /><Relationship Type="http://schemas.openxmlformats.org/officeDocument/2006/relationships/notesSlide" Target="/ppt/notesSlides/notesSlide85.xml" Id="R271ead0ac7294d36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7a179589d4c08" /><Relationship Type="http://schemas.openxmlformats.org/officeDocument/2006/relationships/notesSlide" Target="/ppt/notesSlides/notesSlide86.xml" Id="R18970a5a14e14120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8d5e16f2249d7" /><Relationship Type="http://schemas.openxmlformats.org/officeDocument/2006/relationships/notesSlide" Target="/ppt/notesSlides/notesSlide87.xml" Id="R9c75410fbab14591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134b75ccb4c7c" /><Relationship Type="http://schemas.openxmlformats.org/officeDocument/2006/relationships/notesSlide" Target="/ppt/notesSlides/notesSlide88.xml" Id="R0e59017f14e94d87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a620c8dfc4bd4" /><Relationship Type="http://schemas.openxmlformats.org/officeDocument/2006/relationships/notesSlide" Target="/ppt/notesSlides/notesSlide89.xml" Id="Rab8e33647f83424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572b23aec4ba0" /><Relationship Type="http://schemas.openxmlformats.org/officeDocument/2006/relationships/notesSlide" Target="/ppt/notesSlides/notesSlide9.xml" Id="R23013937dd224e57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57f9ad40a48fb" /><Relationship Type="http://schemas.openxmlformats.org/officeDocument/2006/relationships/notesSlide" Target="/ppt/notesSlides/notesSlide90.xml" Id="R82a6cd4c4f1e4432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31aa20ee94e3b" /><Relationship Type="http://schemas.openxmlformats.org/officeDocument/2006/relationships/notesSlide" Target="/ppt/notesSlides/notesSlide91.xml" Id="R7eef5b8e8bea4e78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25260f1134652" /><Relationship Type="http://schemas.openxmlformats.org/officeDocument/2006/relationships/notesSlide" Target="/ppt/notesSlides/notesSlide92.xml" Id="R1f9e317427fb4e75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622c70f344992" /><Relationship Type="http://schemas.openxmlformats.org/officeDocument/2006/relationships/notesSlide" Target="/ppt/notesSlides/notesSlide93.xml" Id="R4cb818ff42c34405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b4da818e42a7" /><Relationship Type="http://schemas.openxmlformats.org/officeDocument/2006/relationships/image" Target="/ppt/media/image32.png" Id="R4b7720b501ef4867" /><Relationship Type="http://schemas.openxmlformats.org/officeDocument/2006/relationships/notesSlide" Target="/ppt/notesSlides/notesSlide94.xml" Id="R9205b7e05bea4f6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A07568D-06CB-456F-ABE3-4E6306DD8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1DD4D0-9B7F-40CF-A2F3-B7D5B166D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FE4738-5F38-421B-A16A-26B4E6515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C41CFF2-7E81-48DC-85B4-FB2178959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25EB0A3-F741-453C-98EC-C1D0CE82D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täydellinen ammattimainen ratkaisu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nykyaikaisille muuttoyrityksille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7F7D699-77FD-4B24-B71F-EDC7D7C0F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921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paikan päällä tapahtuvasta kyselystä laskuun: hallita asiakkaita, työpaikkoja, 3D-huoneiden skannauksia, varastoa, hinnoittelua, kalustoa, henkilökuntaa, tallennustilaa, taloutta ja veroyhteenvetoja yhdessä sovelluksessa.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62D7341F-A6B3-4CAD-A188-CDFF5188D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F3A0A1CA-B64A-4D7B-94EA-45647DCC6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Kokeile sitä ilmaiseksi 3 päivää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3C3F2445-AECE-47F5-91D8-BBEC0F7EB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8AE21F8A-705C-4F7A-9428-ADCCC129D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79036E4B-13BB-4D13-A511-4649B65CC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AB340CF-2106-4A5F-B568-C882B4948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f9364d4f054f7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5897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CBEB20-FE9A-4EBF-87BC-DA10329F9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C4D2177-F3A2-412B-8C0E-03C3EA572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688D8C-7F0C-4C17-9B2A-D6BE4E7B2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F7DBC7C-D571-4D6A-8C93-14C9D6A92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02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Kojelauta: ohjauskeskuksesi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B67A488-AD65-4210-B351-D9A2A4DFF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aloitusnäyttö tuo avainmittarit yhteen ja tarjoaa välittömän selkeyden.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500C83B-A5A4-47EA-9F00-ADD7F2E70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avoimet ja ajoitetut työt näkyvät ilman luetteloiden etsimistä.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Tarjoukset, maksetut määrät, maksamattomat maksut ja kuukausitulot näkyvät suoraan aloitusnäytössä.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Tulevat tapaamiset auttavat sinua valmistautumaan seuraavaan työpäivään.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luvut voidaan piilottaa tarvittaessa – hyödyllisiä asiakastapaamisten tai työntekijänäkymän aikana.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fff9b9f76045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D33FE3A-225A-461B-BD51-3B6A5DA79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CBCE61A-1621-4693-9BDD-C2765CC54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Yleiskatsaus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A194DA1-A3ED-4B54-9589-DF2E8A640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BB36294-C70D-4449-AE1E-9333A2C15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luvut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3C5F779-0E2F-40A3-A793-656AE4266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576B043-8738-4D66-B2C8-81D5EFC5F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Nimitykset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2351267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7A4E07B-AFBD-4D3B-96E1-94C8ED318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C23CE35-B320-4E61-8EEB-D8D97E941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2242400-0EED-43A2-8FD7-593284203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93AE38B-C411-4806-AB81-E5BD8CDE3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kaikki yhdellä silmäyksellä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C6AA98-9098-4FFD-A787-E7A7F8AA1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sovellus näyttää enemmän kuin tiedot – se näyttää prioriteetit.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4e3198c9394ff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FB03A8D-C20F-4FDD-800C-AF206D8E3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avoimet tehtävät, tulot, maksut ja tapaamiset näkyvät heti, kun käynnistät sovelluksen.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0459450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C39156E-C71A-4D14-9579-63AF3AF23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DBE2A29-A869-4C8C-8A67-3A98A5A83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557ED92-7F32-4CC5-99F3-DCC8B9308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8192FA7-0D85-41C1-8F9E-DA106CA46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jokapäiväisen etusi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00410F9-B1E4-402A-B996-CE3D8D6B4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Kojelauta säästää aikaa, koska tärkeitä tietoja ei enää tarvitse löytää eri paikoista.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AC3C714-FCD0-4C11-BE37-2DF5BA87A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omistajat näkevät välittömästi, mitkä työpaikat ovat avoinna ja mitkä laskut on maksettu.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jäljellä olevat saamiset tunnistetaan varhain - ennen kuin kassavirrasta tulee ongelma.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kuluva kuukausi on edelleen avoin.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nimityksiä ja operatiivisia tehtäviä tarkastellaan yhdessä taloudellisten tietojen kanssa.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F6302AF-33A7-4D86-A9A6-1A41F0B93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Parempi näkyvyys tarkoittaa vähemmän kysymyksiä, vähemmän hakua ja nopeampia päätöksiä.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3952221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819093-BB99-44BB-92D2-63F16E978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466345D-604D-45F6-931F-6A8635858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7CA8B80-C9E9-48E4-BFEA-C8408E4FA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94C5789-C7C5-4D6F-8DE5-9A563A9A3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lähtökohta uusille työpaikoille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DAF2451-42BA-4979-80DD-B26E0B23A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työnkulku alkaa suoraan aloitusnäytössä.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6FC8972-D97E-4BA9-917D-9C89ABE4B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Luo uusia työpaikkoja välittömästi.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Nykyiset tapaamiset ja mittarit ovat edelleen näkyvissä.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aloitusnäyttö on tarkoituksella rauhallinen ja selkeä – tärkeä sekä toimistossa että asiakkaiden kanssa.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959c74830448f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20908BF-E608-4C6C-8013-DD981B16C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A421FBF-6530-4A12-AFDF-9CF6D946B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Uusi työ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B012778-A4C0-4EA0-9675-933F4AEFF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39959F9-BEC5-47F3-9A9E-300BAF797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nopea aloitus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34E6EB3-5DD0-4495-B2F6-E5049E388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1D4CBFC-4F85-4FDE-943E-DF5AB022D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rakennettu harjoittelua varten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4563269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AC4D3E6-5C1B-4F71-A08A-8F79CF30B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16A883A-9162-41EE-B495-5D8258591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50E4031-A420-4CBB-9B6D-B4F15F9E4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7FC9ECB-D239-4DCA-9C42-EC0030AB8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2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779AE7D-A6BB-4A5B-AA1A-609527541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Hallitse asiakkaita ammattimaisesti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3DEFA2D-22A8-4DCB-8B20-A64D42A0E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Asiakkaat, yhteystiedot, puhelinnumerot, sähköpostiosoitteet ja työhistoria muodostavat jokaisen liikkuvan työn perustan.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5487827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C941681-1A42-4FC8-AE68-0DAA5FED0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EBD2236-112E-4BAB-99E8-1F3B0DFBF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C39ED15-1EC3-4E29-A106-E7C963688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7E26899-08AF-4DB1-A6C2-EE1238E8E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Asiakashallinta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A6FAADF-13F0-4A40-9A27-EE3DBCA99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kaikki asiakastiedot yhdessä paikassa – jäsennelty ja helppo löytää.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750F35B-1DF7-44D8-B96B-1DE9168A3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asiakkaat näytetään numerolla, nimellä, puhelinnumerollaan ja työhistoriallaan.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haku tarjoaa nopean pääsyn olemassa oleviin yhteystietoihin.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Asiakastiedot voidaan siirtää suoraan töihin, tarjouksiin ja laskuihin.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tämä estää päällekkäisen sisäänpääsyn ja pitää asiakirjat yhdenmukaisina.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23bd419f664d1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6919A32-B0A6-41A8-872A-9DD855D18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6F3E810-2F62-447F-9476-09FBDFA7D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EAD4637-7111-4AEA-A2E5-11E7CE446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859DAF4-DF1E-44C3-AFD4-37CB2A8D1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537A368-B6C2-4772-8160-C233184F1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F088506-46F4-4474-A0FB-724843C0F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Ota yhteyttä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4604162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E36C3FD-94A9-4C2C-BAF3-E7D196DDE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02EA8EF-A84F-4F86-B2B0-4AA087C71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A7C11F3-FE61-4E6F-A0D8-C1FBDFD1E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CF5E0E3-0615-4CC5-915D-5DEBA2367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Yhteydenotosta työhön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A1F9DB3-FA33-4897-8244-CAB494CDF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Asiakastietoja ei säilytetä eristyksissä, vaan ne ovat edelleen yhteydessä työhön.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30361B9-E6A0-4914-9A48-A8B222C3C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yhteystiedot, puhelin, sähköposti ja WhatsApp ovat suoraan saavutettavissa.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Osoitteet, lattiat, hissit, pysäköintimahdollisuudet ja reitit otetaan talteen jäsennellysti.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näitä tietoja voidaan myöhemmin käyttää uudelleen työlomakkeissa, lainauksissa ja suunnittelussa.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91da78bef9417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BB141D0-A355-4221-B536-850286768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46D320E-1274-41C9-9719-F7BD79BB4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Puhelin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A5900B4-6175-4882-8E6F-C90247A0F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3D2F9E2-F3D3-4244-B350-1CEE4C17C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Sähköposti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413DB00-B7F9-4443-9AF6-69596A446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1757CBB-8A09-4394-ADB9-B712FE518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7541140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9874F0F-FE4B-4163-9F5D-7B0103560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C840F68-0DF4-4004-A580-BD7A7DF93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33A5C13-2A81-4701-8810-7ECFEB691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ED428BB-55E9-4E30-8D10-66A36EBFE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Vähemmän jatkokysymyksiä toimistossa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8090F48-B398-40F7-9F30-2E9AF6725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Kun tieto on rakennettu, työntekijöiden ei enää tarvitse kysyä yksityiskohtia.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89FC36E-D2B2-417F-8662-ECD308F3B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Asiakkaan yhteystiedot ja työtiedot pysyvät yhdessä dokumentoituina.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yhteystiedot ja puhelinnumerot ovat heti saatavilla.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Erityisiä muistiinpanoja pääsystä, hisseistä tai pysäköinnistä ei ole kadonnut.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Kaikki myöhemmät asiakirjat käyttävät samaa tietolähdettä.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435E8EA-0BC0-4108-91C1-8EB0D91B6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työ on vain niin hyvä kuin oikein ennen muuttoa kaapatut tiedot.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8162000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6C9BD07-340A-48CA-B844-E5BBA2815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31DCF42-49AA-45E3-B895-54C76333F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32416AC-6C7C-4C8E-B1C1-1FD8563BF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038D0B2-4150-48C4-8B76-DA19052EF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3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62A18D-755C-48EB-B180-C72743190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15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Hallitse työpaikkoja ensimmäisestä maksutarjouksesta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E1C95A5-9C5E-465B-89BD-78285CCAE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seuraa jokaisen työn tilaa ja yhdistää asiakkaat, osoitteet, hinnat, asiakirjat ja maksut.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5498304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465A462-1AC7-42A2-A51D-831D67FBB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6FCDD84-9DBD-49B2-AD90-283052412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8DCFFA9-074B-48C7-BB1F-683E4CEF2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AEC3008-2626-4EFF-9A4C-39484F29E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Työpaikkojen hallinta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123613B-0716-4E2D-8F6D-A5A64A1DD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työtä ei vain tallenneta – sitä ohjataan koko prosessin läpi.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4867332-D567-4E4D-BB91-6997047A8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sellaiset tilat kuin noteeratut, aikataulutetut ja maksetut asiat tekevät edistymisestä näkyvää.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Asiakastiedot, osoitteet, etäisyys, lattiat, hissit ja pysäköinti ovat edelleen keskitetysti yhteydessä.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valokuvavarasto, hinnoittelu ja asiakirjat liittyvät suoraan työhön.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tämä vähentää kyselyn, toimistotyön ja muuttopäivän välisiä häiriöitä.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301150bb11499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E3ACE60-ACDD-4783-B670-20202779D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89224A0-30FA-4F57-927E-8F2D0562E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Status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5BF9C69-4B7D-4114-B429-3B456F99E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0EE47FC-0494-4813-99D8-B050B5B5F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Osoitteet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8ADE168-CA3B-4F95-93F5-C8DCBA2B3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0CCCE0C-890A-4B4F-9B61-81DBB5850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Asiakirjat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3421851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9B1235D-9C5E-44D8-8906-462626306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2A09234-4F16-41C8-A9F2-3F4B49BB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52ED8AA-EBCF-477C-859E-D8C286A05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C7D1F51-532A-4208-AC01-B928388CE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Johdanto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10CD30B-A38A-4151-9014-6E1528413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yksi alusta koko muuttotoiminnalle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E862138-3C71-4E35-8043-3C29DB5B0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menee paljon pidemmälle kuin eristetyt piirteet. se yhdistää liikkuvan yrityksen koko työnkulun yhdellä selkeällä, mobiililla ratkaisulla.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3857957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FE27786-0BEB-4A08-A431-D7C7BC425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2D51FC0-09B8-4630-AA34-51C1D5679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BBB7913-313A-489D-BEFE-7D0DDD339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85CB2C4-370E-4824-9F39-D0A43614D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Työ, asiakas ja toteutus – kytkettynä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5F3C4A1-0604-476C-9FAB-59B1A43CA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työ on keskeinen tietolähde kaikessa, mitä myöhemmin suunnitellaan, toteutetaan ja laskutetaan.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d79ad143d3464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D7D312A-6BC1-48FF-A1F8-5624140A5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tarjoukset, laskut, asiakirjat ja toiminnan suunnittelu ovat kaikki peräisin työstä.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1483331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6951280-F98A-4ED4-911B-A9E8B6FCD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505BBA8-158A-42F7-BC5B-8A7B79D03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C493257-ADF9-4AD4-8931-F43A92A09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5F48569-7DFC-45D4-9890-4083780ED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Tilajärjestelmä selkeitä työnkulkuja varten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1E91D4D-EC3A-4C73-9DA4-8EA0A0162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jokainen työ voidaan edetä prosessin kautta läpinäkyvällä tavalla.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5BFD046-E4D9-4A34-811E-1C63BF6DE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Lainaus luotu ja lähetetty.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Päivämäärä aikataulutettu.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henkilökunta ja ajoneuvot määrätty.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Valmistuminen dokumentoitu.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Lasku luotu ja maksuseuranta.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E53C91A-3FAE-4895-BAED-22E3FDC04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omistajat ja tiimit näkevät aina, mitä seuraavaksi pitää tapahtua.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40079707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9704988-5A70-4491-9565-520F493B2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AEC1E08-C4C6-4EC6-AE05-76C2DD91A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92846D4-7952-4E72-A1E2-A882D2CEE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5646A9F-3DD0-440E-B6D8-09301D94A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4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0FAF737-7A46-4A79-8097-3F8D623A0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Tallenna huoneet digitaalisesti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FD11FB5-690F-43E3-A2DB-2D0D16591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ja LiDAR muuta kyselyn strukturoitu digitaalinen perusta varastoa, volyymilaskentaa ja suunnittelua varten.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4243126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D22E836-43BE-436E-AAC1-93C27E3B0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4ACD425-FF2F-4FD4-B744-B2885C0AE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9556EA8-33B2-4CE3-AB95-60827A768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3153447-B097-4576-AC0E-78A0AD2C0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vangitse koko huone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17BB5DE-6C71-4107-A2F7-71A8CF5C7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käyttää aitoja RoomPlan skannauksia ja tallentaa ne pysyvästi työhön.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9496c22b364c5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3A7DF9E-4B91-4632-A390-6D8582313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huone voidaan myöhemmin kääntää, zoomata ja tarkistaa uudelleen.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00387195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A29C765-24D3-4F7C-8E39-F870AE741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A448C65-421D-465F-9F27-61B66E5D3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BE33C09-EC8A-403C-A0F7-C4FA1611D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E3855AA-7901-48DF-83E7-FA4C09333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 - ei vain valokuvia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3F379CD-49FC-460D-ADF7-F988C2B09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valokuvassa on yksi näkökulma. 3D-malli säilyttää tilatilanteen.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ce45f075874d0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059F7F1-C17D-4085-BC4B-681A6544F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Huoneen ominaisuudet ja huonekalut on dokumentoitu visuaalisesti ymmärrettävällä tavalla.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6568028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667F82B-48DA-4EBB-948D-89BB37480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A06D1D2-080A-4AF3-8090-68E2738C3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1695103-CBB9-4C3A-94C0-D8B2114A1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A6F2FDD-E9B5-44C6-9690-AE101A592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sta RoomPlan skannaukset työn yhteydessä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980C0D4-0D76-4CFD-BFBE-09B83CD67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skannaus on enemmän kuin tilannekuva – siitä tulee osa työn dokumentaatiota.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C9D6C72-65D2-4701-B703-BAEB7AB1C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Huoneet voidaan avata myöhemmin uudelleen.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Pyöriminen ja zoomaus helpottavat valmistelua, jopa viikkoja kyselyn jälkeen.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työntekijät saavat paremman tilallisen ymmärryksen.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skannaus voidaan yhdistää huonekaluluetteloon.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59cf86ba064d1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96A427D-98D1-4253-BB66-83F5FD731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D923912-6A56-458E-B729-039CBC352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Paikallinen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84D3FC9-618E-420C-A32C-BC128115E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37C25BE8-40EB-403E-951B-7996FD54A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Pysyvä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9C1B7E1-B026-448B-AA95-1D6FBE94A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F6D5145-9BD4-493A-89F5-EFC6B1164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3D-malli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62985293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698D3F6-8582-4989-9EC1-640661AB6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789B398-B6D4-4104-A026-F7B02B90D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0D7D8B7-FF5F-4476-8212-A67253CFA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B870E21-EB5B-490D-9C68-70860FD1E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miksi tällä on merkitystä muuttofirmoille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A37FE4A-A6C7-40F6-8986-706303511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tiedot unohtuvat helposti kyselyjen aikana. 3D-malli vähentää tätä epävarmuutta.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EABE601-CB82-487D-8CEC-8C90CB829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Huone on edelleen jäljitettävissä, vaikka asiakas kysyy kysymyksiä myöhemmin.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Huonekalut, seinät ja huonerakenne ovat helpommin ymmärrettäviä kuin yksittäisissä valokuvissa.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suunnittelu ja kustannuslaskenta voivat perustua pysyvästi tallennettuun tietueeseen.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uudet työntekijät ymmärtävät työn paremmin ilman, että he ovat osallistuneet kyselyyn.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FFB5FC3-F830-4286-BC8C-9A730B30B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älä luota arvioihin.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älä luota muistiin.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Dokumentoidaan digitaalisesti.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91950578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68F34B1-6322-4801-9231-0B62349B7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E2BAEF9-BB8D-42F7-AF2E-C43A83A69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55E2B54-0AA3-45DB-BFEB-CF2288E53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094C2FC-0A8E-4691-B340-6860AC977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myyntieduksi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D0AAE92-3BCD-49C9-95DA-C1144B1A3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asiakkaat näkevät, että yritys toimii modernilla, jäsennellyllä ja ammattimaisella tavalla.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99fed985bd49e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1AAEDB5-0A8C-4FDC-910D-D44279BDE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3D-skannaus tekee kyselystä näkyvästi hienostuneemman.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474306072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45CC2F8-CD88-43B6-82EE-B822A586F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2FA3D2E-509B-44D3-A3AC-C6D70A307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E218AFB-9B9E-4620-A0CD-A61B9A05B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9EFEC13-C420-4019-A233-D45902BD7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5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B48B3F2-F865-4EBE-BE4C-225920833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inventaario, valokuvat ja äänenvoimakkuus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5F2187B-0ECA-4B3D-8A1A-AAC690B0D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kyselyssä luodaan strukturoitua dataa: huonekaluja, huoneita, määriä, volyymia ja valokuvadokumentaatiota.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3118157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62324F3-2603-482B-8EDE-D078C65DA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2CF161D-5230-44BD-BCA9-320F928D8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4DEA86B-A0FF-4937-8671-C431691F8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824DECF-175F-4488-9EF8-9377E9968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valokuvainventaario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99B4E4E-1137-4CED-B30D-A87A40F85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valokuvia ei vain tallenneta; ne on upotettu työn kontekstiin.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8388D73-BE9E-4B53-977E-97A932799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varastokuvat voidaan ottaa suoraan työn sisällä.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-arviot ja volyymitiedot ovat edelleen jäljitettävissä.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kuvat auttavat kyselyissä, suunnittelussa ja myöhemmässä dokumentoinnissa.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sovellus tukee siirtymistä visuaalisesta kyselytutkimuksesta strukturoituun luetteloon.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d749354d8749e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E4835CE-6A64-4125-9A51-C2AD8728D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6E6160C-DCF2-4AB2-A0F8-41B8849E5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Kuva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A0C8EAF-4518-4450-9C60-133CB61E2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45BBA3C-2B86-416C-B8DE-7AA702100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Inventaario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A04F79D-343A-4A73-BF03-F1DB2C673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A5749F2-305B-4031-93DD-7ACE6867C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Äänenvoimakkuus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3393967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5807AC8-44D7-4F68-94F7-38CCC14D9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0B73083-10A5-47B8-A033-8FACD9F02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3847F6C-3A47-429D-B6D8-46496FC31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F9956CE-0523-4B49-B3C6-415A3BB6F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miksi MovePilot Pro on luotu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4559CE6-D690-43BF-87E9-04DB151C6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Monien muuttoyritysten päivittäinen todellisuus on edelleen erittäin hajanainen.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9F20C97-B34D-4C06-A153-45ECEC46B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Asiakastiedot ovat hajallaan puhelinmuistiinpanoissa, WhatsApp, sähköpostissa ja laskentataulukoissa.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tutkimukset dokumentoidaan usein paperiluetteloiden, valokuvien ja arvioiden avulla.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lainaukset, sopimukset, laskut ja aikataulutus luodaan usein erillisissä järjestelmissä.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Jokainen päällekkäisyys maksaa aikaa ja lisää virheiden riskiä.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6811795-494D-426C-9D63-CBAF1530F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tekee enemmän kuin korvaa paperityötä.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 yhdistää työnkulut, jotka kuuluvat yhteen liikkuvaan toimintoon.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75982844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C3C6DEE-3004-4E5C-9B4B-4E67D7F85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26D0A2A-176A-4DD3-9BEA-003A76986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43ADB73-BFE8-410C-B290-FAB780E71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61C1165-1A70-4C40-AA11-B53C20E98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06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Huoneesta huonekaluluetteloon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00C8D91-E276-48E7-944E-66E2DF20D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yhdistää paikkatiedonkeruun tiettyihin työtietoihin.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85C7D75-0B93-4475-B486-9DD5A6256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tunnistetut huonekalut voidaan siirtää varastoluetteloon.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Inventaario, huone ja työ ovat edelleen dokumentoituja yhdessä.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tietoja voidaan käyttää uudelleen volyymilaskelmiin, hinnoitteluun ja suunnitteluun.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tämä vähentää manuaalista seurantatyötä kyselyn jälkeen.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BFE73BA-FE56-4931-9DCA-37D72A1EB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skannausta ei vain arkistoida.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 jatkaa työskentelyä työn eteen.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97560109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6481D3-06B3-4A88-9B27-9978F73AE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1DC82FD-0A11-4BBA-92D3-7F8CE6E60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87BB8DF-8835-48B9-8975-BB45FCE11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8F81550-685A-4A5D-BEEE-746584CA4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448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automaattiset äänenvoimakkuuden laskelmat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EF84974-020B-47E4-910F-39D3C866D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sovellus tukee liikkuvan taltion strukturoitua laskentaa.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B23B044-C277-4C9C-B899-8C840AE3A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Huonekalu- ja varastoluettelot voivat käyttää ennalta määritettyjä tilavuusarvoja.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volyymistä tulee hinnoittelun, ajoneuvojen suunnittelun ja varastointitarpeiden perusta.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arvioista tulee läpinäkyvämpiä ja vähemmän riippuvaisia käsinkirjoitetuista muistiinpanoista.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tämä tukee tarkempia lainauksia ja parempaa valmistelua.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a11c85a172435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438AECA-5593-4E31-AEDA-DD6845C04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1507E03-2B4C-4077-8923-E3933E2A6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E835B75-4388-4378-B0A0-B904C2A0A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B95A446-CD67-45DA-8258-B4891DE70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Inventaario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8383F56-64A2-4462-821D-316C4BEA6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AEB23BD-E408-480F-9A68-811711F7E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suunnittelu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58333267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9A292D9-6ED0-4D6C-8E8D-23E54A5BA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FB03BB4-AB25-45FD-92AD-7733E3CCC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4041B3A-F200-4687-8091-E5B81AFB7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2DDE4D1-C998-40EC-80D8-16F42CC57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6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0150286-7008-4395-8145-24044224A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Laske hinnat älykkäästi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2103138-BB03-4C61-8F07-90F22E83B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yhdistää tuntihinnat, kiinteät maksut, kilometrit, kantomatkat, vähimmäismaksut ja yksilölliset hinnoitteluprofiilit.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89969914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D6586EB-5B49-4521-A6BE-A5600AC58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A1408BA-3CA8-4FDC-B846-701C65D1E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41A6BE6-107A-40EB-B21B-ACE561198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46BB763-09BA-41EA-8C59-B80B68A73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Hinnoittelun perustukset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4C5F23B-E519-451F-9639-624A0DAEF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yritykset voivat määrittää oman laskentalogiikkansa.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3853E33-3DD5-4ADA-B4DD-1A2C9BEC3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muuttajien, ajoneuvojen ja kokoonpanotöiden tuntihinnat.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kiinteät maksut, kuten ajoneuvojen perusmaksut, vähimmäishinnat tai tulli-ilmoitukset.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kilometrimäärät ja lisämaksut kuljetusetäisyydestä.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Basic-, Standard- ja Premium-profiilit eri marginaalille tai asiakastyypeille.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bb97263e9341c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408CAD9-9B30-40A3-8F5B-09A97A704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D6D8D33-C63D-41B9-B43E-C51459B84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tuntia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B5AC578-A698-4B71-A00B-EECEC2DE9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1EAD601-C384-40C2-8CEF-5C944235F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Kilometrimäärä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6AC0CBC-FC35-4630-8898-72478DAE9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7B60F13-ABBF-4679-B2EA-1C9ACC57B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kiinteät maksut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741864808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88651DE-C637-4527-8B46-1F6B25098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370FE92-5101-4591-9422-3313CEB97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C3C718C-F00A-4513-8C5C-58CDB48BC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8E91315-70B7-4721-9B84-BE72CDA08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Profiilien hinnoittelu yhden koon laskelmien sijaan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4555110-9ED1-4C0B-83DA-B708D451E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Jokainen työ on erilainen – hinnoittelun on siis pysyttävä joustavana.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4C6585F-A5DF-41CB-9E69-A26B13DDB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pienet liikennetyöt eroavat yritysmuutoista.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Yksityisasiakkaat, yritysasiakkaat ja erikoistyöt vaativat erilaisia laskelmia.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kuljettaa etäisyyksiä, lattioita, kilometrejä, ajoneuvon vaatimuksia ja lisäpalveluita vaikuttaa suoraan hintaan.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auttaa sisällyttämään nämä tekijät systemaattisesti.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02CADA8-1CF8-4D5F-B2D7-FB3AC316C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yksilöllinen hinnoittelulogiikka tekee lainauksista johdonmukaisempia ja läpinäkyvämpiä.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30533763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DCB9BB4-C83B-4127-B4C0-9B0E831C1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8BE9D50-49BB-4C42-B7F8-4F0407CEC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55F18BA-8EFA-4FAD-A1E2-647DD11F1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B5E5AE1-B1A8-45E7-8CB1-8F92F02B2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Katso esimerkkilaskelmat heti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9C989BF-7627-4BB0-ADFC-B4EDD2599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näyttää välittömästi määritettyjen hintojen vaikutuksen.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40e632dc9347c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520887E-B938-4A07-A093-2C6784C06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laskentalogiikkaa käytetään tarjousten, laskujen ja taloudellisten yhteenvetojen osalta.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250353470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ACF5CF8-7421-43C9-9BE2-3150B79B2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D293F7C-7978-4B6C-A9A3-E6A131A0F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D9253A4-A11A-421E-85C6-666860D1E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53717A9-86CE-4C9A-BCC4-AFB728D43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7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707CE79-1137-4D74-ABF5-189ECDEEF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Tarjoukset, laskut ja asiakirjat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0E873AF-BB93-40BF-B527-882196B51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kaapatusta datasta tulee ammattimaista dokumentaatiota omassa yrityksessäsi.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51459781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10591CD-B4AC-4ED6-88AD-ECADBD917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D45BCA7-0A0D-4322-88AE-679B5F641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BD139FE-2932-46CA-B60C-13E917907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B0560E8-AC68-4B2F-833D-EFCF0EA29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työstä luodut asiakirjat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866B549-02E2-4CA4-B8F4-561370B0F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noteeraukset, laskut ja sopimusasiakirjat luodaan olemassa olevista työpaikkatiedoista.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A808213-80B4-4AE7-B62E-7642640B6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Asiakastiedot, osoitteet, hinnat ja palvelut siirtyvät automaattisesti.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vähentää manuaalista toimistotyötä.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asiakirjat voivat sisältää yrityksen logon ja mukautetut tiedot.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työ on edelleen yhteydessä kaikkiin sen asiakirjoihin.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4e24b0ff0f4c9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741C699-06E2-4D1C-AB6B-55F479146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5722FF6-81A2-4045-B928-F6B448758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Lainaus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B8C24A7-BF85-4890-B973-B31B5169C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398DA38-D6DD-40B1-893F-C4D2BFCFE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Lasku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11F1C41-048E-4AC1-B94A-238F3C6D5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7D60380-B153-4475-A3DA-104A96837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26377302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9A8571D-DD43-4228-B515-02A599DCB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7C518BE-ADC9-493D-9C33-60F1AC587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496AF7-2CE3-41C2-81B6-3F7DB18F5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34267FB-A65B-4FF9-A670-9D330F753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37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ammattimainen asiakaskokemus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890A51D-3E20-44D5-B013-ACC833F68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tarjous on enemmän kuin hinta – se on asiakkaan ensivaikutelma yrityksestä.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6FA88B8-0482-4900-8C5A-FF02B864F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Yhdenmukaiset PDFs näyttävät ammattimaisemmilta kuin manuaalisesti luodut asiakirjat.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Kopioi ja liitä -virheet vähenevät.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kaikki asiaankuuluvat tiedot tulevat suoraan työstä.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asiakkaat saavat selkeää, jäsenneltyä dokumentaatiota.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7AB8699-A02D-4B19-9FC8-79AEF6360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digitaalinen tarjous myy enemmän kuin palvelu.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 rakentaa luottamusta.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70445396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D3D65D1-F45F-4F67-9C9D-719B8D21D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7BDCA63-0589-4A17-B26B-99BD03008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2F3BC41-7671-4AA5-8708-B58AB7921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5233C04-614F-4A54-A3CE-926AB6D83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Esikatselu työnkulussa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CF92F03-1879-4F9D-B5A4-694482350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Asiakirjat ovat edelleen näkyvillä ja tarkastettavissa koko prosessin ajan.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f07f3f6c5440f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5A502EB-D00A-424E-A681-3F2C19500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Tarkista asiakirja ennen sen lähettämistä.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32582205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3FA2E00-22DF-4795-9655-D55EF0361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9A4A0B4-4AD8-4DD6-B008-CB0E9D07F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76D0909-210C-4170-A7D5-BFD00FA1D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44FB395-58B3-4C6D-BED5-D95F35808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B4767FD-A7CF-4821-ADBD-221FACD80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kehittämä liikkuva ammattilainen - ei ohjelmistoyritys, joka ymmärtää vain muuton teoriassa.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27D011B-3639-46E2-AAD3-51F5A4E66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tämä tausta tekee ratkaisevan eron: jokainen ominaisuus perustuu aitojen liikkuvien työnkulkujen reaalimaailman vaatimuksiin.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451971013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4637763-8146-4143-A11E-B29CB7667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85CE306-16CF-476A-A85E-214902278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DFF4B2C-3224-495E-AAF2-457B2AB12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58417CF-9FE5-41B6-B83F-03B64A466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8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AA66F97-88E9-4099-B2E6-9E8C49F1C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Sopimukset, jotka sopivat yrityksellesi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A58E7F3-7BB8-4AA7-AC4A-E2A5DBBA2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Jokainen muuttofirma käyttää omia sopimuksiaan. MovePilot Pro ei pakota ketään jäykkiin sopimusmalleihin.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66175105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AB05FA3-7F3B-463C-A95B-08BD844F5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BDEAE6C-20C5-4335-9C66-606DFCF11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2233D93-EF83-471A-8EC1-5495FBA05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9A598FE-2F6B-47E4-B2DD-D419E19A3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mukautetut sopimusmoduulit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2DB51AF-74B0-4080-BEB9-79FADDBAD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yritykset voivat määritellä omat sopimuksensa ja sanamuotonsa.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CD83ABC-8426-4856-A847-79BCE5F2B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jokainen yritys voi luoda omia sopimusosuuksia.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tekstiä voi kirjoittaa vapaasti ja mukauttaa yrityksen toimintatapaan.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järjestys ja sisältö voidaan jäsentää liiketoimintaan sopiviksi.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tuloksena on sopimus, joka ei näytä yleiseltä mallilta.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2E161F2-8B08-47AC-8364-ECA89A0E6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ohjelmisto ei määrittele sopimusta.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Yrityksesi tietää.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37962118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A4244D7-E6C3-44C8-986F-79786585A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1DBDE78-83DA-43D2-B562-70E2D5195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98A08C9-85B6-4D28-A238-3883FEA78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F2CC99-8E3A-48DA-B649-F69C8236E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tähden ominaisuus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9091C84-C9F2-4004-ACF3-1E0247F48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erityinen yksityiskohta: muistiinpanot voivat automaattisesti näkyä pienpainatuksena sopimuksessa.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FE7D067-A8BB-4A3B-82B8-0C94A0682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valinnainen lisämuistiinpano voidaan tallentaa jokaisesta sopimuskohteesta.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 tähtiominaisuus on käytössä, muistiinpano näkyy automaattisesti alaviitteenä sopimuksen alareunassa.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pääsopimus pysyy selkeänä, kun taas oikeudelliset tai toiminnalliset muistiinpanot on dokumentoitu asianmukaisesti.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tämä eliminoi manuaalisen PDF muokkauksen ja luo ammattimaisempia sopimusasiakirjoja.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7BBB0FA-710D-42E1-955D-4572AF944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selkeä sopimus edellä.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lisähuomautuksia alla.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automaattisesti.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29278109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0893FDC-4AD5-403D-B09D-867FA0F5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CFD9887-5663-4450-9C48-E090AFB70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AF5F5B4-C52B-4A31-A031-CAF9353C4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E4827A-CE81-4781-A002-39E16E811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miksi tämä sopimuslogiikka on niin voimakas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6095253-A72E-47D4-9027-91B37B675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monet yritykset tarvitsevat joustavuutta rakentamatta jokaista asiakirjaa uudelleen manuaalisesti.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6DA436C-F125-4B39-BA60-50ACCF49E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mukautetut säännöt ja ehdot voidaan integroida.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pysäköintiä, kuljetusetäisyyttä, keittiöitä, kokoonpanoa tai lisäpalveluja koskevat erityissäännöt ovat edelleen selkeästi dokumentoituja.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sopimussisältö tuntuu yksilölliseltä säilyttäen samalla johdonmukaisen muotoilun.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digitaalinen allekirjoitus voi suorittaa prosessin loppuun.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A16EDDF-AC9A-4FC0-AD57-A53887BB1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tämä on enemmän kuin sopimuksen luominen - se on muokattavissa oleva sopimusmoottori muuttoyrityksille.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45235533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6ED3D20-4593-4F65-809F-AD21E974D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FD36BEA-4082-4808-94EA-A49904D02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7D1E59C-8DA1-456B-B19B-D61B0129C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64FFBB-77B9-413A-B438-3917A27A2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luku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854C890-83A3-43B6-B64D-20B145D47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suunnitella työntekijöitä ja miehistöä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9894009-48F1-4DB0-A15D-5DED276EB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sovellus voi luoda työntekijäprofiileja, harkita saatavuutta ja yhdistää toimeksiantoja henkilöstöön.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1452125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5E236B8-80A5-4937-8309-58C7EEBC6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3D5AE27-E919-44D8-B9EA-E7E8CF0E5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4AF930B-A26B-440A-A79F-E85353BBD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BF3FBC3-1210-406A-9220-9C5A160C4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työntekijöiden hallinta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21480B3-3262-41F8-956A-2EF6E57ED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tukee tiimien operatiivista suunnittelua.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B6FBEB7-B166-43A2-9915-AB34ED2A7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Työntekijät voidaan luoda sovelluksessa.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Rooleja, kuten kuljettajaa, liikkujaa tai asentajaa, voidaan ottaa huomioon suunnittelussa.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sovellus näyttää, kuinka monta työntekijää on käytettävissä tietyn ajanjakson ajan.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työntekijät voidaan määrätä töihin ja päivittäisiin aikatauluihin.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DD86D6B-685E-41F2-9C6B-0025A5BF2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omistajat näkevät enemmän kuin työ.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he näkevät myös, kuka sen voi toteuttaa.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65009701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A83FC00-FCCA-49FB-9526-CF82723EA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F43EFAE-A92E-4EE8-8788-3E6114C99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3B4A03B-A3EE-445D-8E75-9F689ECE2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51FC2E7-385C-4273-AC8F-FE7D324EB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Päivittäinen aikataulu ja henkilökunta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DAB30A1-746B-4E8C-8D93-6EF83DC38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päivittäinen suunnittelu yhdistää tapaamiset resursseihin.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C4A568D-5569-4016-8529-E8B1DCFE7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tänään, huomenna ja viikolla on nopeasti saavutettavissa.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sovellus näyttää toimeksiannot, henkilöstövaatimukset ja käytettävissä olevat muuttajat.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tarkistuslistat auttavat tiimiä valmistautumaan.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Liikkumispäivä muuttuu ennustettavammaksi ja vähemmän riippuvaiseksi hajanaisesta tiedosta.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a2899479374e7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8FD0388-6C8E-448A-9AD2-169224F9C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122B27D-C0B9-46C2-8137-396B1B6CC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tänään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0BB4F0D-0AE2-4A3F-8A41-5DB12007E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46A7EDC-E8C3-4D71-AB7E-BD2444D7C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huomenna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C305C5E-0EFF-4FF4-B61A-49B31386F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9A4C99E-8733-4D67-AB17-8550CE360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viikko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00666194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E07AD13-19D4-4559-99D0-3A6A93125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701BA83-85B4-47A2-8089-C7B197C30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A6DC590-C9CB-4AFC-89E6-BFCB5D3B9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AD9400A-8F80-4A2C-863D-8908CF822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Työntekijät näkevät, mikä on tärkeää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BBEB6A7-6223-4184-B2EC-974AB9E6B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päivittäinen aikataulu auttaa tehtävien valmistelussa ja varmistaa, että toistuvia tehtäviä ei unohdeta.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1a2f809e98431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A2093E2-F666-4A21-A822-C92385504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tarkistuslistat täydentävät operatiivista työnkulkua.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949524408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FF1421B-8F84-4863-84A2-AEC0A8A2C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16375F3-FDEB-4287-B4D1-EB0FD028E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602805E-075B-4142-B2CC-EBCFAE7F4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FF4A15B-796F-46C9-8700-516376111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10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7D0836C-C770-4112-A916-84A264846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Hallitse kalustoasi älykkäästi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D83AA90-D635-43EB-B039-E106C977D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Ajoneuvot ovat kriittinen resurssi. MovePilot Pro auttaa seuraamaan saatavuutta, toimeksiantoja ja viimeisiä käyttöpäiviä.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74861491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700E8E1-EDFC-4D98-A06F-5443A9736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B800910-533B-4A83-B624-723BD410E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1408358-70C9-4D41-861D-F1FCF0648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B8A1C59-BDA3-45D8-A76C-BA4E22435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laivaston hallinta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4187F80-9EE4-4311-995F-AF17D1EAB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sovellus tallentaa pakettiautot, kuorma-autot, perävaunut ja muut ajoneuvot jäsennellyllä tavalla.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B312276-64C8-4A5C-9793-51FA11249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ajoneuvot voidaan luoda rekisterinumerolla, tyypillä ja toimintatilalla.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saatavuus otetaan huomioon suunnittelun aikana.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ajoneuvot voidaan määrittää työhön.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Kaksinkertaiset varaukset ja epäselvä saatavuus on helpompi välttää.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A305DEE-BDC7-4674-9A73-F81BF0131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siirto voidaan suunnitella vain, kun henkilöstö ja ajoneuvon kapasiteetti on linjassa.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9841067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65C2AF6-2D34-4BAC-B686-89E5B0504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104A6DD-0708-4122-9BB7-B6AA41211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2A7D033-E084-4C56-A269-341C775D3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AF20537-734A-4B32-971B-9CF89B9EA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Työ koostuu monista pienistä askelista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F975FC8-9208-40F6-BF72-BCF0B57E0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tukee muuttotyön koko elinkaarta.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700F8068-7C54-42D9-8CCD-16C468848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97DEA03-4118-4192-8851-41ED390BE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tiedustelu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0839521A-55AD-418A-A7CF-CE79A5ADD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A54E5049-D1E9-4F08-B769-85634B6D2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2ACF9F25-F255-45A7-BCC8-36DB634D9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Asiakas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F7AC13AF-044C-4139-B73A-9F2C9FD48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0E73DF77-83BB-49D0-9633-69A655C95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A61A5DE-E1A5-4F5B-844E-56D3843E1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kyselytutkimus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BE739229-5A11-4845-A862-3C35117BA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026E3D12-C2C7-4115-B841-93450292D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EF75BA57-ADCB-4076-B86C-5636AF1D4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93EC9B4C-24EC-4346-A736-9ADAB62CF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0F4B01C1-67B6-4349-871A-C675072B6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D277C023-C25E-4FA6-94D5-817E53B23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Inventaario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CF544632-4DC1-4228-901B-C46ADD4A4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E9D54119-CAB0-407B-AEA6-6783A6451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Äänenvoimakkuus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1194E772-E7D4-4977-B2FD-FC546BBF6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266E31BC-E89B-489E-A0D1-C4DFD10AA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C5DE93CC-2D26-43AF-9383-85D946867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Hinta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ABEA07AD-1E63-4BBC-872D-5C8B78DBA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F8FF05C7-8E83-4742-92FC-B783AF61F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0CF224E3-24DC-4F84-B723-D97D9709B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Lainaus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B42F4CFC-7AE5-442D-9083-CE22B6474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C1D78C26-F3CA-4391-AF68-D372B97B9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2C76377E-3DB9-41EA-AF4B-188E28B34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Sopimus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D99ED0D4-F1FF-4448-8169-C1D321EC4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7E056DEC-94E3-4B7C-AA83-A0A32F0AE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3D08C046-7785-4532-9BE6-171DBA414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Allekirjoitus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F2BF53F0-9068-49A3-8A48-923010516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9974287C-00CC-4848-8266-C0940BD53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Aikataulu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5A65A9E3-F3F9-4390-BE38-0CF61964C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35A7337E-4E3A-4735-B058-5342FFAB3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DE95D552-E12D-4205-9432-17A05199D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henkilöstö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0F0D4E0E-41D4-4C56-943A-1895EF55E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7A5F062F-3832-45D3-B607-2FFE7AF89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97360297-6D7C-4AF4-90FD-F802F19AB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laivasto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47EEC6D4-B8A5-45A7-AB7D-6CC2304DB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6C93BBAA-E4C5-4DC8-B313-D1A1393F6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EC689854-0369-433E-9957-6067B9D3C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Työpaikka Sheet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735A7907-6999-45BE-87CE-5F377CA04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E6E5EA58-4571-451A-AC59-331CF5C8A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646429C2-F84C-424C-8F96-CA53D7C25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liikkua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9A4A2483-0D48-4A78-AE17-987ADB4C7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9FA5BF65-A436-4FCA-AE56-338929552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varastointi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234816C1-2A1D-4CAF-B681-70E16F473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230CCBDD-24F2-4068-9231-306391A6A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1FA38037-8A09-4791-A7AE-6079A1E44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Lasku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34C98300-B074-47D4-8511-24F4EB232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0FFBE626-6483-4DF4-A71C-5A5ADCAA0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8732D6B0-3245-4A27-960D-DC52AEBB0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talous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D141DDC4-0410-4EE9-A6B7-84900026F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0A589378-300C-48D3-B726-042F268A9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A65F15BB-2414-4E3C-8536-F1F3559F3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Verot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F26377AF-AD5E-46C5-9797-BA74617F7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328C63C3-00E6-4863-9EED-5140D01BC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7ED5C5C1-A2E6-4D5D-AB85-B7CA5C567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Arvostelu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41072377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05F9326-8793-414C-A8DF-5CF483DE1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30C3749-4ED5-4DAA-B4F3-8738B8BDB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86ECCF7-7C16-47C8-AEA4-AF3445E63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601479F-6E81-4386-948B-14B490656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pidä tarkastukset ja määräajat näkyvissä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5D20754-3636-49AF-A010-9D31FA403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Erityisen tärkeä reaalimaailman ominaisuus: sovellus voi näyttää, kun ajoneuvon tarkastus päättyy.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CEFAA96-6E17-4D44-B2D2-BEC80D2A2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käyttöpäivät, kuten ajoneuvotarkastukset, voidaan tallentaa kalustotietueeseen.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omistajat voivat tunnistaa varhain, mitkä ajoneuvot vaativat pian tarkastusta.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tämä vähentää riskiä, että ajoneuvo ei ole käytettävissä lyhyellä varoitusajalla.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näkyvyys on erityisen arvokas pienille laivastoille.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9522121-C0EF-48E1-9AB2-24E254261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enemmän kuin ajoneuvojen hallinta.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suojellaan toimintavalmiutta.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82461814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90E926-B305-4CDA-ADB7-0E845B174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2CD42C6-CE2E-4D50-A44B-7D45C03E6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9C1ECB-8047-477E-BB03-DE731AED1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2A71965-8C40-418D-B690-6B1DCB3B6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50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Fleet + henkilökunta + työpaikka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241B832-49BD-4C80-8545-E50C88F78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vahvuus on datan yhdistämisessä.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5E1821-A033-49C0-B3E8-353A6E096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työ vaatii tiimin, ajoneuvon ja päivämäärän.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yhdistää tämän tiedon.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Omistajat näkevät nopeammin, onko suunniteltu työ realistinen käytettävissä olevien resurssien kanssa.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tämä luo todellisen operatiivisen suunnittelun perustan - ei vain ajoneuvoluettelon.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B069811-478A-447D-8D44-A0A8FA5B1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Resurssisuunnittelusta tulee olennainen osa työnkulkua.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9669778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76FF507-9D83-42B9-9647-021DE6AA2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D899D38-E68E-4C4B-ACBA-1B4650289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0290E26-15D3-4D2F-B54D-114F65418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E0B48CD-AB20-4E35-824B-3C80B52BA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11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19060D4-2BE0-4C61-8F8A-8A30E2F77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Työpäiväkirjat ja muuttopäivä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5FC15AF-52F6-4C2E-BB1A-C139564A8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Työntekijät tarvitsevat selkeää tietoa. MovePilot Pro voi luoda yksityiskohtaisen työdokumentaation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90767739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BC830C2-BEC5-42EF-953F-3302041AC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B02918F-6A17-48A7-9D5C-1B31AB05D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144BC13-7D8E-4143-BA2A-AAF29A4D3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0DB840B-B2DE-4C01-8AB7-943AD015C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Työntekijöiden työaikakirjat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56B40EB-B236-4744-A375-5476F783C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ei vain osoite - kaikki asiaankuuluvat tiedot, joita tarvitaan työn suorittamiseen.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2D5B745-CA83-41AE-8660-9116553C9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Asiakas ja yhteyshenkilö.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puhelinnumero, sähköposti ja yhteystiedot.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keräys- ja kohdeosoitteet, joissa on lattia, hissi, pysäköinti ja reitti.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Päivämäärä, toimeksiantotiedot, henkilökunta, ajoneuvot ja tärkeät muistiinpanot.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Inventaario, valokuvat ja lisätiedot voivat tukea valmistelua.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492D437-0596-4967-BB2B-58BEC0B0B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vähemmän kysymyksiä.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parempi valmistautuminen.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sujuvampi muuttopäivä.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47989497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B4A1BCF-E8BD-489F-A28A-4DAA063DE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3EEEE52-1694-4AD6-B5FD-2864857B5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854575E-8753-4E5C-BC6A-B0AA6F158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50C6006-ED79-44F4-AD8E-B275FB1B5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päivittäiset tarkistuslistat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F4E27D3-93C6-44E7-96F8-F25C7722A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valmistelusta tulee toistettavaa ja hallittavissa.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14180AD-7126-4852-AA90-A08CCEA7A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Tarkista ajoneuvot, peitot ja työkalut.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Vahvista asiakkaiden kanssa puhelimitse tai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Tarkista pysäköintivaihtoehdot ja lattiat.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sisällytetään tulliasiakirjat rajatylittäviä työpaikkoja varten.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68db6e940d4d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A1D8805-4FF7-4EFA-9CCC-B6E0CB1AC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C2F35BD-E496-41FF-8D58-11ECB36CA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tarkistuslista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6D3CD71-C215-4390-A7FA-93CE29DCE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633638D-4B24-459F-8C96-DB34A5DD6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valmistelu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08F1889-263A-4A60-BBEA-67227F8D9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7D126E0-F966-4074-860B-F5BEED113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Joukkue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91934064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11773AE-5C53-498C-BEC2-842676548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98E635E-7D41-4FA5-BEAD-4AB3F0776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375FF55-ED53-4B41-B06D-AD76A2D08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6A787D5-4A18-47F1-9807-D567C2B2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miksi tällä on merkitystä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58047A1-9017-45DA-98B4-3BC2079DC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toinpäivä määrittää asiakastyytyväisyyden ja kannattavuuden.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4D14511-C241-4BD6-9D41-2CDB78A92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puuttuvat tiedot aiheuttavat viivästyksiä.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Epäselvät vastuut johtavat kysymyksiin.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Epätäydellinen valmistelu voi lisätä kustannuksia.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strukturoitu työasiakirja auttaa turvaamaan palvelun laadun.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BF01120-B924-4F81-88F9-F33AC9036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hyvä suunnittelu suojaa katteita, aikaa ja asiakaskokemusta.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95803103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8E27678-6230-4B22-BC70-78333752A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3D2542E-E7F6-44C0-ACF1-EA33F7683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F5FE35A-EBAB-4884-9AFA-0CA2892A0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99813A2-FEB5-44F8-8EEA-285D0BF48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12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FEB0DB-DE52-4DD7-A162-6008EC3E6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Box tarrat ja arvostelu QR koodit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2B295B9-4859-4BA1-BD9F-CF3B70A71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kattaa jopa tiedot muuton jälkeen: laatikkotarrat, joissa on työ, huone, sisältö, prioriteetti, logo ja QR-koodi.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5418954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22B38C-9B47-40DC-9995-4DBD7ACCD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31C98A4-6EEC-4A4B-9402-5131D7DF2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4604690-9859-4C67-92C8-8F53D74BE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99649D8-81D0-4084-A4D7-E45D33041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Brändätyt laatikon tarrat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31BC688-A6D1-477C-9308-80FE5EE1B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tarrat tekevät organisaation näkyväksi – asiakkaalle, varastossa ja purkamisen aikana.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80b83e4638400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1E9B8E9-540F-4FD9-82CA-A1A7FA006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esimerkki, jossa on yrityksen tiedot, laatikon numero, huone, sisältö, prioriteetti- ja tarkistusosio.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980487075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D29AE32-FA91-424F-B6DB-0BF1BD207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5EB1F85-F148-4200-8C66-461C699E8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4A0092D-F582-4254-A7A9-3B06DF6BC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05EDBDD-8131-4B81-9B14-F635C82E2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Box-tarrat prosessityökaluna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6A3976E-3BC6-47C3-AFF2-423D93530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etiketit eivät ole pelkästään houkuttelevia – ne estävät sekaannuksia.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84C0BF9-FBB8-45EF-8AC1-6D24FEB26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jokainen laatikko voidaan määrittää työhön.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Huone, sisältö ja ensisijainen apu lastauksen, kuljetuksen ja purkamisen aikana.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Yrityksen logo vahvistaa ammattimaista vaikutelmaa.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koodit voivat linkittää arvosteluihin, verkkosivustoon tai lisätietoja.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DCFE7E2-6CD7-49B8-8664-3B8AE60ED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yksi pieni merkki voi vahvistaa organisaatiota, brändiä ja asiakasuskollisuutta samanaikaisesti.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6015395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0A49E3D-4336-40C2-8C72-AB27FAE2B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3562BB5-02FF-4E89-8C8C-F4EA845FA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3386FE3-1002-48C9-B462-5449D9993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EC3B8FE-2153-443B-AD3B-1FFEFF01E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QR Koodit arvosteluihin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6BA8666-60DF-4B7F-BC57-7245BBBEF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markkinointi alkaa automaattisesti muuton jälkeen.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BFB1BEE-B65C-414F-BDF2-95DC437C6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QR-koodi voi linkittää Google Reviews, Trustpilot tai omalle arvostelusivullesi.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asiakkaita kehotetaan jättämään arvostelu heti onnistuneen siirron jälkeen.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arvostelut rakentavat luottamusta, näkyvyyttä ja uusien asiakkaiden hankintaa.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yhdistää operatiiviset asiakirjat markkinointiarvoon.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F26D4EF-F067-479E-B8B7-C1A6F4EA0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jokaisesta laatikosta voi tulla hiljainen brändilähettiläs.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619590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F1E463E-25A1-41F5-9027-C82B3140A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386AA3B-2FBD-442F-84F5-16691696D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F570FAD-0A37-42A3-80D3-E9C7743C6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052517A-DF99-4E2E-8456-9F808C8F7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keskeinen ajatus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46047D-4A21-4A1F-992D-351FB9EF4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kaiken, mikä kuuluu yhteen liikkuvassa toiminnassa, tulisi myös toimia yhdessä yhdessä sovelluksessa.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AE684EB-447F-4044-A019-E15553C5F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Asiakkaat, osoitteet, yhteystiedot ja historia ovat edelleen yhteydessä toisiinsa.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Survey-tiedot virtaavat suoraan varasto-, volyymi- ja hintalaskelmiin.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Työpaikat liittyvät henkilöstöön, ajoneuvoihin, asiakirjoihin ja varastointipaikkoihin.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Suorittaminen, laskutus, talous ja veroyhteenvedot päättävät prosessin.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7F0CDB5-FBF6-423C-A671-9748CF458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Syötä kerran.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Käytä kaikkialla.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Dokumentoi ammattimaisesti.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23180958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7F0EA74-080C-444D-A250-F1AF372FE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CB3A871-4607-4F36-BE7C-C5B37507F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927FA9F-8615-4EDD-B136-46768CBF2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AF700BA-3495-4506-A057-2CB725899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13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77A44A8-B229-46B8-BC95-4A203D391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Taloustilan hallinta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25D7C0B-ABC3-4B06-A980-999A1708C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Monet muuttofirmat säilyttävät huonekaluja, laatikoita tai tietueita. MovePilot Pro voi hallita näitä kohteita myös jäsennellyllä tavalla.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49720266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0FBE650-C8C3-4DF1-AC82-5983F2D51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0441DA6-15B7-44CF-AE18-8F185C48B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11D9E88-BB7D-4F5D-B94F-C26DA9723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5397306-3467-4766-94A9-1DC59CE4E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09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Tallennustilan yleiskatsaus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4BFC58F-CEB0-4D90-A075-C7D8D60E1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Tallennetut tuotteet ovat edelleen sidoksissa asiakkaaseen, volyymiin ja sijaintiin.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53573DD-67A9-4E6E-AB27-4501F32D5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Aktiivisia ja vapautettuja kohteita voi tarkastella erikseen.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näkyviin on tallennettujen kohteiden määrä ja määrä.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Asiakas- ja sijaintiviitteet helpottavat tuotteiden löytämistä.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varaukset ja tilat tukevat suunnittelua.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c495e0eda64d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9933ED6-82CB-415E-89D4-6EAAB915E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78C7731-89EE-4A45-8CFA-217FDB22B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aktiivinen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45A4F83-9C13-429B-996B-633DCE8F9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6D68530-2CCA-4B47-A68B-DDBA20ADF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Äänenvoimakkuus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C41906B-28E1-4CE9-B814-F25D39E9B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02BCCCF-0EC3-49DA-9665-806AA429A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sijainti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2745419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56F0FCA-70AC-426D-BB8F-DBE3F452C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AB322A8-28E3-46ED-9ED4-A34EF282E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C7BF0DD-71E3-467D-9A4D-C8C385337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AFD6816-ABDC-47BE-9552-10EAA96C2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tallennuspaikat – ei muisti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616F5F5-8A49-4E03-8C42-8EE55C7AC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jokainen tuote on rakennettu asiakkaan, tuotteen, tallennuspaikan, volyymin ja tilan mukaan.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76e34cc73d48a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D0FFE0E-EE4B-4340-AB10-2F205A5F0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varastointia ei ole pelkästään dokumentoitu – siitä tulee hallittavissa.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07452038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8DE1579-7636-46E4-A501-929F2FB36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42F23B7-14E1-4160-AC29-617B770C8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84DDE55-28FD-4D69-AFDC-CB263C75D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3060539-9D16-4EBA-A6E5-C69038563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miksi tallennuksen hallinta on kilpailuetu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7E85FEC-BA91-4E83-BB7E-083AC70CF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Monet pienet yritykset menettävät aikaa, koska tallennustietoja ei ylläpidetä oikein.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001F862-1233-4C27-87D3-CBD2914E3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Asiakastuotteet löytyvät nopeammin.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Volyymi tukee kapasiteetin suunnittelua ja laskutusta.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Säilytysliikkeet on helpompi jäljittää.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Professional storage records rakentaa luottamusta asiakkaisiin ja liikekumppaneihin.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C4F5CD2-D2B9-423C-809C-97BFBFDC7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varaston kasvaessa rakenne muuttuu välttämättömäksi.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57932515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D4653C8-326F-46B9-9766-10FCE7B16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0292736-CBEA-4C83-B4CA-B525ABE3B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B8134E8-E010-4580-A71B-6A4A97326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9CFE567-FE3D-40A7-B841-3894685BE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14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CA34CC7-B2E4-4C32-93DF-29D059461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talous ja kassavirta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05D7351-E25E-4076-9D84-5A70944AE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tukee paitsi paikan päällä tehtävää työtä myös näkyvyyttä tuloihin, maksamattomiin saataviin ja kuluihin.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42046909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58E1C83-6ADC-42DB-B991-FD3D4A3C5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6196E6E-A8EB-421B-9D0F-486BBD07D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F05D577-FDB7-4278-9AB9-6870ACBEF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B09270C-8E0F-47DB-8A16-5A0D533CD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taloudellinen yleiskatsaus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F122496-2106-489F-B0EE-E4722E963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omistajat voivat nähdä tuloja, maksamattomia laskuja, kuluja ja arvioidun voiton.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83B3516-0EE5-485C-819E-269F34097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maksetut tulot ja maksamattomat laskut näytetään erikseen.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kulut ja kuitit voidaan kirjata.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valitulla kaudella näytetään arvioitu tulos, tuotantopanosvero ja tulot.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vienti tukee jatkojalostusta.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60137eebbd40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12311B9-1CE0-4E11-8527-3565DF8D1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0652073A-2594-4AD6-BF24-8D66B7286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Tulot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9878A85-7D87-46B6-B881-686253B04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FD17E92-441A-4147-A7CF-184EDB9DD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Kulut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33B27B7-6381-4949-B3C3-26B9CCFDE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D7F9E3D-1A14-4F07-8657-6C383BB3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vienti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13272628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75733F1-A3B8-4605-ADFB-0B22DEF46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9292E0A-0FB0-4801-8539-40FD07320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B00F1B9-50CC-41FA-AE86-8EA8062A7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88B1247-3F31-481F-89F8-1F2966E78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Tee maksamattomat laskut näkyville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7A76274-4C9B-4583-BD2F-62219898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Saamisia voidaan hallita vain, kun ne ovat näkyvissä.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274b7ce02b464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6A7A244-990E-47FC-AC9A-8E13FDB3E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auttaa sinua seuraamaan maksuja ja maksamatta olevia summia.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080921971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865E7AA-C0FC-4B66-8DA3-375185C5D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0D2CB46-3F84-401C-81CB-C72FC496D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E27E376-10CE-4443-B14A-BAADFBB00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27104B-5D93-4281-87D3-0B159142E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Kassavirta alkaa näkyvyydestä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C764917-459E-4988-9F77-8A667F1F9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erityisesti pienet muuttoyritykset tarvitsevat yksinkertaisen päivittäisen yleiskatsauksen.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8A5FA0B-57CF-4601-B697-4734CEB11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Mitkä laskut ovat maksamatta?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Mitkä tulot on maksettu?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mitä kuluja on syntynyt?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miten kuukausi kehittyy?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mitkä tiedot on myöhemmin lähetettävä veroneuvojalle tai kirjanpitotiimille?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1D184D6-3D89-4146-9F37-F2766896B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sovellus ei korvaa kirjanpitoa – se valmistelee tiedot tehokkaammin.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8176174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5E442C0-E4FC-4718-ACBC-553D869F4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EA3B1DF-A920-43D8-9F86-20266F97F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3CD4A21-72B2-47EA-970B-ED6867784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65B26BE-AA17-4F7F-AE4B-5EB6C2725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15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F3B8C05-7504-447C-8A11-17999A8DF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Veroyhteenvedot ja vienti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3B07110-7565-44E1-A84F-71986F18B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veronäkymässä valmistellaan VAT, tuotantopanosvero, verovelvollinen ja vienti – korvaamatta ammatillista veroneuvontaa.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26772347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6EF3DBA-92C3-4929-83F4-7B865A68C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B600A82-B9CA-4F9B-BCE2-EE6C2C058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398AE4F-2289-4097-B4B9-2A95A4D04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1497C60-B6B6-4576-97F0-0DD74E061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veroyhteenvedon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75D233B-42E0-43D8-A90D-32F405B8D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näyttää netto, brutto, VAT, tuotantopanosvero ja maksettava vero.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7E4764-8BC8-4FD7-B10E-8E6E2C653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jaksoja voi tarkastella kuukausittain tai neljännesvuosittain.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ja tuotantopanosten vero on konsolidoitu selkeästi.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vienti tukee kirjanpito- ja veroneuvojien valmistautumista.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valmistelu voidaan määrittää yrityksen asetuksissa.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d0716b8bf6478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69F3153-25EB-4324-9045-C74FFE6AB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F2E52FD-9C16-4470-B00E-CE10E3C2B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Verkko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BD58FDE-D77F-4BC7-867D-41947122D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84CE5D4-C53E-44BC-A01C-0F78BEDDB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2429973-3F85-4E34-8F33-F044B875A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FFE7F04-5ABB-4B1F-B4CC-370DB164E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9443312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63ACB61-AA33-4CDD-9384-90BF5619D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551641B-6339-4001-A07A-661C50CEF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92B4335-F9F1-43D2-9F77-266A6338A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BDEBFEC-6BCE-4924-B453-06E6E0578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13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kenelle sovellus on suunniteltu?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0DE89E9-438C-4766-8D4E-1A43DA7BB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rakennettiin todellisille liikkuville yrityksille – ei abstrakteille toimistoprosesseille.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794C24F-480A-4EBB-930F-88ABEF6FC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yksityiset omistajat ja pienet tiimit, jotka haluavat ammattimaisempaa läsnäoloa.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Kasvavat muuttoyritykset, joilla on useita työpaikkoja, ajoneuvoja ja työntekijöitä.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yritykset, jotka haluavat digitalisoida kyselytutkimuksia, lainauksia ja dokumentaatiota.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yritykset, jotka haluavat rakennetta asiakkaille, varastoinnille, laivastolle, taloudelle ja tietueille.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B5EF1C4-CF6F-49B4-B921-318DFC69C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on erityisen tehokas kaikkialla, missä toimiston hallinnan ja operatiivisen aikataulutuksen on työskenneltävä käsi kädessä.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12209917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B391248-C444-433C-9D4A-2F8B6BACF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1450631-6CE2-4342-948E-D9447803F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00C8CF9-0692-434B-94F8-757F574EE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BAF10D0-EEC4-4169-B8D6-EB5595A76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Tärkeä ero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A6E7D84-2BC4-45AE-B25C-45874989A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ei korvaa ammatillista veroneuvontaa tai suoraa ELSTER toimittamista.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796B78-45EE-49A0-83C9-8427742C7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sovellus laatii kokonaissummat ja tiedot.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jokainen yritys on edelleen vastuussa pakollisten verotietojen tarkastamisesta.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ja CSV vienti on tarkoitettu jatkojalostukseen.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Tämä selkeä ero rakentaa luottamusta ja välttää vääriä odotuksia.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96D86C5-309F-42F2-BF72-B59AE119A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Käytännön yleiskatsaus – ei veroneuvontaa.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10060699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1498281-7403-4434-BB2B-358C3E4A6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81B35C7-CA94-4A5A-B6D1-450BDCD41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A072D3B-7297-4A95-A95F-5582972B0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D4C2169-A0E9-4EB4-A550-F86F2B5E0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verotiedot todellisista työpaikoista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F892A27-682D-4D2B-9CB3-9F8EEC616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yhteenveto perustuu työpaikkoihin, maksuihin ja kuluihin valitun ajanjakson aikana.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edf5fab73148d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09CCA58-5398-4AFD-A363-000C2BF82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operatiivisesta työstä tulee valmisteltu analyysi.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836753261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716C397-C6ED-4AD9-882A-E49A5F736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B91FB93-D468-42EF-91AE-5EFF86806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91E673A-DF67-452E-A3FD-E74D9F7FB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5FC5A54-E2B2-4BE5-99C0-6920D93E5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16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111E206-D783-46F5-99E3-5680E7CE2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yritys, brändäys ja räätälöinti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F7531D4-9BE4-4C5C-B6AB-A9147E46F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jokaisen yrityksen pitäisi pystyä sopeutumaan MovePilot Pro omaan brändiinsä.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87193601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BE27F70-CB08-4B65-88FE-962D5C988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1EB7883-D266-4747-B688-BEB93BF2B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79503DC-FDF5-4B01-B1DD-D256F9A99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7B630C0-E472-41C2-A4AC-22783EE58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yrityksen asetukset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CA655CE-BFC3-43C0-AA52-2C9CC6625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Logoa, värejä, hintoja, asiakirjoja ja yrityksen tietoja hallitaan keskitetysti.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988B4D0-239A-4474-B719-1AF9034DA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Omat yrityksesi tiedot antavat perustan asiakirjoille.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ja värit tukevat yrityksesi suunnittelua.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Hinnoitteluperusteet ja -dokumentit voidaan määrittää.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Asennusavustaja auttaa sinua pääsemään alkuun.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8c6d8e927a450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AAB4E4E-54AC-4667-BF53-B9E8A8B3E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8A4A578-B037-4BD8-BA3D-F4162F00D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458FFD2-CB08-4194-8302-B766046B8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EE6CE6A-42CB-4E6C-8A4C-FDEE02BB4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värit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1BDF478-3E34-464A-9FDC-FC1AFA8E7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C96F30A-CBC1-4385-8022-B8FCE39A5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Asiakirjat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69717149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3C69B34-D07B-4353-8A0D-479D000AA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5389657-169F-4E45-98FC-9895DBFE7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581D663-A82D-4D05-9315-1CF36D22F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C68643E-34B4-4487-A019-BFD9503B0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Ammattimaiset asiakirjat omassa suunnittelussa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60EF2FE-841E-4DAF-9E2F-97E770CA7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Ohjelmiston pitäisi vahvistaa brändiäsi – ei piilottaa sitä.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AE23C13-4CC9-4E88-A80F-70B814526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voidaan luoda logolla ja yrityksen tiedoilla.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värit ja asiakirjat tukevat johdonmukaista brändin läsnäoloa.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asiakkaat saavat enemmän ammattimaisia tarjouksia, sopimuksia ja laskuja.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Laatikoiden tarrat ja QR koodit voivat myös tulla osaksi brändi-identiteettiä.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2B6CCFD-4A37-4B97-9652-461674810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tulee työkaluksi omassa yrityssuunnittelussa.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28004947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2D9BB6-F45C-4620-984D-1A72F73B9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E03962E-80F5-4A1F-A63B-CA9385C88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88BCAFA-8A3F-4064-A292-63918F491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ACE190D-8B3C-4E3C-B316-3A811D585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Tietosuoja ja valvonta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A5285EE-B53F-410E-8C99-CBE00CC19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ammattimainen yritys tarvitsee datansa ja palveluidensa hallintaa.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8991BDC-0797-4DD5-8438-490D03697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tiedot on järjestetty laitteeseen ja niitä voidaan varmuuskopioida.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AI-ominaisuuksia voidaan valinnaisesti käyttää omien API näppäinten kanssa.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yritykset päättävät, mitä ulkoisia palveluja ne käyttävät.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sovellus on suunniteltu käytännön käyttöön ja se välttää tarpeettoman monimutkaisuuden.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79380AD-EB9F-446C-BC44-2384A892A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Control on myyntivaltti – erityisesti asiakastietoja käsiteltäessä.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73884293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B384532-BF76-4F0F-B278-3D75B4007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5651E04-99C0-4E82-939C-B9F7F25B7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9F6F31E-D31D-4589-85AD-3288CE600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A0BA307-3DC9-4125-99F2-F8C462551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17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CCD8CB5-D618-4376-8696-39052036B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tekoäly ja modernit teknologiat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7DC4496-6927-4C8B-9992-AD897B40E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yhdistää perinteiset yritysohjelmistot moderniin kaappaus-, valokuva-analyysi- ja valinnaiseen tekoälytukeen.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39167796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4969031-4C55-4F94-B6D5-5B60FE1F7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B5BEA12-477E-413E-8324-6CC82B5A1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FF499DF-4E01-411F-98EC-3BF99339D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8EA742F-6CD7-4102-8098-57FD12487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Tekoäly, jossa se tuo lisäarvoa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6C41930-8019-4991-9F6C-5E9D76BEE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tekoälyn pitäisi vähentää työtä – ei toimi koristeena.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6D906D1-3047-4023-BC0E-0EA2BF5B1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inventaariovalokuvat voidaan analysoida ja integroida työnkulkuun.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tai Google Gemini voidaan valinnaisesti käyttää omalla API näppäimellä.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yritykset hallitsevat edelleen käyttämiään palveluita.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tekoäly tukee kyselytutkimuksia, varastoa ja dokumentointia; se ei korvaa ammattimaista tarkastelua.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E55AF95-0186-4DE2-A896-D4A3C178E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ei tekoälyä muotisanana.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tekoäly käytännön tukena.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63233152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B131522-3DC2-4685-9131-DEF63184D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31F2765-2DF3-473A-B36C-234836F33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1423433-8FEC-4F38-99F3-0538441EA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B3AECE1-87EA-4F72-9553-2C06DB6F9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ja tekoäly toimivat yhdessä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9C3E75F-D5CD-4A62-B28B-38D34CF46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suurin arvo syntyy, kun kaappaus, varasto ja kustannukset yhdistetään.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20D8893-7BED-4BC6-AAD8-DC2682EBC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tallentaa huoneita tilallisesti.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Valokuvat lisäävät yksityiskohtia ja epätavallisia kohteita.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inventointi ja volyymi ruokkivat suunnittelua ja hinnoittelua.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työ on edelleen digitaalisesti jäljitettävissä alusta loppuun.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0813efdc1346f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7B32C9F-3E1A-4F02-BD63-839C3C7C5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70F399A-F0C8-465F-9A3E-61A5B7365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300BD47-CF08-4900-9D02-818D7501D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19557BA-4445-4C6E-B42D-04AB54455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8AF0DE6-5E6D-4055-BDEA-22AC38C2A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B0543B0-10B7-4402-ADEE-91A7FC693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Inventaario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29241657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D7FCD18-E8C9-4450-9984-41550D655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D5B8A06-12C6-4362-86A4-4727947EF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94FEF42-4D0E-4964-8DDC-7B387E644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D2AADE4-1374-419B-B7FA-E579B1A88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27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liiketoimintaa palveleva teknologia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584112F-D37D-4F97-9375-1AE7070D1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käyttää nykyaikaisia ominaisuuksia ilman ylivoimaisia käyttäjiä tekniikalla.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1F9F69-4B3C-4E39-A43F-262DA04D9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Työntekijät eivät näe "teknologiaa" - he kokevat paremman työnkulun.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3D-skannaukset, valokuvat, varasto, hinnoittelu ja asiakirjat pysyvät yhdessä prosessissa.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tuloksena on vähemmän uudelleentyöstöä ja suurempaa suunnitteluluottamusta.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tämä on digitalisaatiota, jota käytetään aidosti päivittäisessä työssä.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05DEE42-3656-44DE-9266-E8BB8DE11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Hyvä ohjelmisto ei tunnu monimutkaiselta.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 helpottaa monimutkaista työtä.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8455398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CB6978E-9609-45F7-B180-98719B988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6624C14-2B11-411A-9CB9-2AC251863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5C8171-D4A5-496B-A2EA-B1485B861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428D6DF-B94D-4138-88A8-807CAAFE9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Kokeile sitä ilmaiseksi 3 päivää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145CD77-3634-488D-84B2-19A85B460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uudet käyttäjät voivat testata sovellusta päivittäisissä toiminnoissa ennen päätöksen tekemistä.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B63A413-F455-4DC2-AA9B-54A46A857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oikeudenkäynti on riittävän lyhyt nopeaan päätökseen, mutta tarpeeksi kauan, jotta se antaa realistisen vaikutelman.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vain muutamassa päivässä yritys voi lisätä asiakkaita, tarkistaa hinnoittelun, luoda työpaikkoja ja testata asiakirjoja.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arvo ei tule siitä, että luet siitä, vaan kokeilet sitä omassa työnkulussa.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d08199a3eb4c5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413992E-FF7F-48BA-BC6F-1FB319F8D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3A64599-A92C-4137-B768-C046C999B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ei teoriaa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1D7A75D-5D85-4AA0-939D-BCE58EE9D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98B633C-F122-4A41-A105-96A092DBE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todellinen työnkulku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0DE266B-A077-4FD8-A611-425B22495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9FD1B3D-7D0B-4F03-915B-8AA10E9EE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Kokeile sitä nyt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69574841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B9C5371-4964-44BC-BFD0-0B7A396D3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F8013BF-F860-4291-B555-6A706DFE1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FA53053-C1E1-4DE0-BD79-F6879FD6F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6B3437E-8C3D-43C3-AF3B-84A60B346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Käytännön esimerkki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93FB3BE-2B61-4142-AC0F-A6304A3A2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työpäivä, jossa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4FD2141-77F4-44E9-9E5C-B383A69EB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seuraavat diat eivät esitä prosessia ominaisuuksien luettelona, vaan realistisena työnkulkuna.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55726123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DA68A9A-931D-4FAC-99AE-07AD176B4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D306B08-4618-46F9-829B-A32035F49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4D1E32-C68B-4AB8-B58D-3EFA8C87A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0D3ED0E-D2EC-450B-B138-159435143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ensimmäisestä kontaktista vahvistettuun työhön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09537A-07E4-4872-8722-D715CA986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Asiakas soittaa – MovePilot Pro ohjaa työtä eteenpäin askel askeleelta.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A7B71362-80FB-4CF1-9FCD-9DC5AD3D9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2ABFB8C-80B4-4063-B2C4-A3BBCD614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Soita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C56EF3BD-BC51-4012-A0BC-2D9D4FE1A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78FC05CE-2348-462A-BED4-38282E69E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FE25D474-2E2E-4573-8FFF-6AEDD4CD3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Luo asiakas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80D5CB92-2BAD-49E9-A295-DFE8D199C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F3ADA6E9-AB96-4FBB-8BCE-799143826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B65A7176-103E-4F93-BCB2-3B55FE328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ilmoita osoite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57E8B1DE-F9B6-49D6-9A10-0625C1D23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B2EBA408-BCA1-4067-A963-FA9387249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7F1CCC8F-3CD1-4AC6-86E2-CABCB1C37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Aseta tapaaminen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FFF42B9E-07FC-44FD-ACDE-1B78ED734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312ED76B-8643-4857-A0C4-CE6336976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BC7A5E3-D043-43F5-8386-04AD04A11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kyselytutkimus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AF7B606C-BF55-41C1-B2EA-318197B13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E4C2839D-59CF-4FBF-B7EF-7E76E4E5D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kuvia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1D4E8E8D-8B85-4D17-ACF1-BAF26D91C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AA8AAF45-1BAE-45EE-B354-529BB9E8E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8273C305-1DF2-4CDC-9A3F-95B153F36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D8E94E8F-B288-4699-B617-7D408B6F6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F15EF058-0DF6-4FB5-9D7D-F1B4A0B00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85A1E407-A8F4-47D5-A693-88CCDF989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Inventaario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8B378084-11D0-440C-8EFC-DFD7E6E6D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F7B91D18-57E0-45D8-B21F-A37959961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AAC1272A-71A8-4966-BFCD-9CFD60215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Äänenvoimakkuus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AC530113-3500-4717-8F53-0F8B17847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D3D1D4E5-6CF0-461D-9525-81785A6B4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6CF63F20-7830-41FB-A3D9-64CE1A2DE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Hinta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32F3A00F-7051-4CAF-ABB8-FAC0A28AF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9815BE6B-5272-4753-9D5B-0C3584D7C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Lainaus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0B1E5F2B-0655-4212-A31A-05F7D4C58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6BEE6648-F08A-47C7-8F3D-89BC4A287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B6278F6F-B0D1-458A-AC72-0D6B99AF2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Sopimus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34F42460-5F57-41BD-9CE3-C083C9AB9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BB4CF31E-4EBE-4381-A610-07351F403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CA2199BF-D858-463B-88B2-3BF090253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Allekirjoitus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B0EE6C4D-794F-43DC-BA29-A8E52A3C6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838C844F-1CE9-4F88-8D5C-49B965AF4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7B1DB364-A316-4FE3-891D-7C4B5AC84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suunnittelu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A279DBE5-9983-4EDA-A2B8-F11915E21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6AB78112-D772-4675-B197-70B9ED90F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EEF7ACC5-4D01-40A1-B6C6-F77F8B6D9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Työpaikkalehti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63370099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857AB6D-CD01-47D1-918D-95CCBCDCD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EECC473-F24F-4F6A-B592-EE6196393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FEC0860-E06F-4F1B-BF7D-32B219FB0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AF9993F-DAC8-4278-90F6-08CEE0083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toista päivästä asiakasarvioon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238D223-687D-46EC-B534-4883A2C8B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prosessi ei pääty loppuun saattamisen jälkeen – se jatkuu maksu-, analyysi- ja asiakasuskollisuuteen.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0D33396B-0D0D-4F77-8E7C-65B618DAA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7FD21C6-5710-4C53-A2D1-46BC368F1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Tarkista joukkue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910BAB5A-5F29-4576-95F1-F8A5548FD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F9100284-16DE-49C6-9E57-881E34EEA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2078174-430A-45F2-8C06-6C9934FF6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Tarkista ajoneuvo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F95D6BEA-9D7E-4B21-A4F3-0E5A9AFBE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B36CB7A0-B4DB-48B3-938B-6B69172CD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6C5EC309-A9B3-4D71-94D1-D741338EB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Track-tarkastukset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98F1C8A8-FDAC-4EC8-8ACD-A0F8935B7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59905ED4-63E7-4EFE-90C4-3B58FB8E8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F942133D-3B85-417A-8882-748491048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Avoin työpaikka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51831C23-0501-4449-B023-EBEC3D263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516CE9B6-4DE4-4E06-8476-4ABBB7F5B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5E78914A-FFD5-4C12-954E-79906E575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navigointi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38C50628-7E5D-4B05-ACB2-BA4DC5D06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DE3F7561-6C14-450B-B11F-3119CC4C5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tarkistuslista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C911D1C0-C144-4B7F-A88F-60A1B3B09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4E6D41EF-78CB-49CE-B714-00B4CAE5D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4C5CF400-05EC-4220-A373-FCFB8F7DE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liikkua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7A02D0B5-A61D-4AF7-9EE7-24F6AADA1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A5C10071-6E01-4CE5-9A45-38C6F75D3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92C7BBBF-3416-42FC-9413-966901174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varastointi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27A1B295-D825-49F7-B258-EB6EC0D50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F5CB3AB5-1E16-4F47-8C85-157CD64F2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4C6F9694-2D94-46CE-A0EE-AC6281007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Lasku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62619B54-44EC-48B6-87FC-B794F29EA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EE5AABFE-EF6D-4959-9A5F-FEEA68E53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B7125B5B-3925-471E-81DA-B7EF8844F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Maksu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0F386517-6A9E-4C92-9EA9-4D50254AB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2448587B-7289-4AFA-B52B-4AE5C2A97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talous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66077EC9-B61B-468B-BD48-5EC5CBCEF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B7F51F3B-00D3-453E-8515-2B44246B2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00DAFD01-5B90-4DE3-9BA3-977A7EEB0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Verot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6B4B5EFE-D110-4122-874D-1F525B31B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BEEDA55A-6534-48EC-89F1-0B6558685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27A9F362-8C93-45A4-A758-863144CA2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9E4356E0-9A49-491D-812C-5FECCD314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8D01974A-16A5-4A66-A8AD-26C2906AF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4237A3B3-0822-4B86-8166-B30B17D8F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Arvostelu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95090A71-78B5-408C-A292-F3346ED56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5A014268-861F-4CB6-9BDC-5ADB35C30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1248C954-831A-41E0-8351-EF8773AC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98746457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4404318-6D0B-4925-9907-FF263397A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82385B0-CE92-4540-B3B1-6A1FBA13B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ED719FC-D188-4F44-85D9-E351C8897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CB40AB9-E041-4FCA-BB56-7C6175C08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Miksi tämä työnkulku myy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CE7B614-E9DA-4E1D-B144-C8BC77F6D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toimitusjohtajat eivät osta ominaisuusluetteloa. he ostavat vähemmän kaaosta.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ECC1C6B-D383-4CC9-B415-88DC5346A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koko työ on dokumentoitu yhdeksi yhdistetyksi tietueeksi.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Työntekijät saavat selkeää tietoa.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Ajoneuvot, henkilökunta ja varastointi on helpompi suunnitella.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Asiakirjat luodaan ammattimaisemmin ja nopeammin.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talous- ja veroyhteenvedot laaditaan tehokkaammin automaattisesti.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33D54EF-2985-4689-A06C-88DC198FC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myy enemmän kuin ominaisuuksia.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 myy hallinnan jokapäiväisistä toiminnoista.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49980884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58FA4E1-B952-4389-A034-FEFD7E99C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95ADCF0-051E-418A-97F5-390A69F38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E8DC03B-BEF8-48B2-92B3-069841924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37D4103-948D-47B1-A520-14CA0374A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18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46EBAA3-9367-455C-ACD9-CC0F791B4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Mikä erottaa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A8B2A61-DE72-4F39-96A1-C7306C43D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vertailun ei tarvitse olla aggressiivinen. tärkeintä on se, että MovePilot Pro yhdistää toimintoja, jotka ovat usein erillään muualla.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03325623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989BFCB-AE62-4E79-BA39-F1FB3D0F6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8E14104-6750-4C15-A45A-A056D179C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28DCEC3-C897-4B67-9884-A05123514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CA97B2E-525C-44E8-8A8F-77C325B42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ominaisuuksien vertailu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5C80BFB-012C-42DE-8084-48F680D39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tosiasiallinen vertailu ilman liioittelua.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7990F64-5A0E-4C8E-9440-8836E430A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ominaisuus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251D8E6-0650-4D5D-BB28-7CDA9CB4F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DEF34913-F46C-477A-8A45-CEFF28A6D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monia yleisiä ratkaisuja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18E3ED05-CCE6-4778-BA3D-85E28ECB5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FDAA19F4-E86D-432D-8B50-6F202D354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tarkoitettu tarkoitukseen muuttoyrityksille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4FA3626-7FDC-4125-B5D6-73E20D5AE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Integroitu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7D4824C1-B4C3-4F01-88E4-4CCE1B846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usein geneerinen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DDC2EB24-121A-4711-916F-B5CB9F176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3F7FBF32-872F-4D54-B20A-3C51473E5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Asiakkaat + työpaikat + asiakirjat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7CE538D1-0711-462B-9061-094046AEE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Integroitu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5D33FF4D-0815-423F-A086-73EFDB296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usein erillään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1F95B5F1-C7C9-4A40-AEC6-14E533653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5BF5A140-2950-435C-96A0-9E9FA6460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3D-huoneen skannaus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0862EEDF-BD91-49D9-8926-103D6073B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Kyllä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8C7B2C82-FCAE-4740-9B16-4168D7C5A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Harvoin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D16F741E-8C2A-4CC8-8365-B5DD0EE41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9500D6F4-EF59-4142-B87A-999B8B3D8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LiDAR-avusteinen sieppaus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365A3196-690E-4044-BD40-56FBD9643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Kyllä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A99C09CE-9D33-4FE3-BE57-0E57A4737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Harvoin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5E754369-192E-41CF-B14F-5C8BEF6A4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C7C0A8A8-EA24-47BB-B652-8CFCC6F7F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Huonekaluluettelo / inventaario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57BFA9C0-4A70-49E5-A7FB-0BE82EE66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Kyllä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767FDAF5-284E-460A-ABB6-F4A19303B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osittain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6A43894B-4405-4061-A7EB-779A2AAB8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E6583059-CCEC-4B8D-BCE6-1E47B36C8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automaattiset äänenvoimakkuuden laskelmat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A9FE2161-A733-441C-BAB0-63A19375D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Kyllä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A798F2A2-251D-4281-8C8C-FCA8FC838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osittain manuaalinen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6499E77A-F7C5-4A00-9462-D708FA750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E2A543BD-9DED-4B6C-B560-6C8D0D194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mukautetut hinnoitteluprofiilit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F6FF92B7-D8D1-4B3E-820D-52C21BAC9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Kyllä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E76BE39A-7E49-4B6D-B34C-65F67B0A8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Vaihtelee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708B4139-91DA-41A6-A8D8-D130CD473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89FE7D44-DAA5-4FCD-B9B0-DD3DDBDA4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joustavat sopimuslausekkeet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A523D211-7EE6-4A30-BFD7-896DEE2FE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Kyllä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95D198AF-EE14-4A06-A6BF-1DDC2B901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Vaihtelee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1CB66DE1-075B-42A0-94C5-587913759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B4533721-9F23-4183-A669-A199C43EC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Asterisk / alaviite ominaisuus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E20BC890-D890-47D1-ABD2-28174B371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Kyllä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A1ED4341-94A0-423D-8E85-4159DF0A0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Harvoin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5E4226A2-1C58-4A0C-AF80-BD3687F40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B718D232-8A6A-459C-81E2-2A54BB8EA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Henkilöstön suunnittelu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0152513-059E-43AF-B4F9-1A4B39DF0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Kyllä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6EBED37D-0E31-4F33-AD14-91EDD5E34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osittain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1C088DA7-89F2-4AA8-965F-D40CB0CC6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2FF941C1-8115-42D5-A430-229AF15B8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Fleet sis. saatavuuden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B52EED8A-4869-4CC8-B069-F39854E80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Kyllä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6EC436CF-3964-4739-B127-60DF49B4F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osittain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6BD3F683-7A20-409A-A36C-CD758843B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A63055D4-92BD-419C-958F-D13928D50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Track tarkastusten voimassaolon päättyminen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ECC6ED02-CF66-43EF-88C1-6AA5E0111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Kyllä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E9B48DA9-7489-4853-BB2A-FCA3C94B6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Harvoin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67E2CD25-8A1E-40F2-945F-A78823D42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B4655099-107D-4BB3-B6A1-90F790BD2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Työntekijän työlomake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4D6B9B17-C9F3-4C5A-82E8-D89AE39F5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Kyllä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629323AF-64D7-4B03-A29C-5CA291265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osittain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97489884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F57000A-AEDD-40E8-BBEC-761B0EAD4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28FD185-1209-4187-96FC-630836670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666026D-6119-4772-A4C1-39F9B8CC3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6F2CE6B-789B-47EC-95CC-EE87D5E67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Vahvin argumentti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1E7F842-6701-4762-A616-B35961645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erottuu joukosta yksittäisten moduulien takia, vaan koska ne ovat yhteydessä toisiinsa.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0ABE7D0-9BA4-4C63-8659-C1C156CF8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monet ohjelmat voivat hallita asiakkaita.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monet ohjelmat voivat luoda laskuja.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Jotkut ratkaisut tukevat työvoiman suunnittelua.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Harvat yhdistävät 3D-huoneskannaukset, varaston, hinnoittelun, sopimukset, laivaston, henkilöstön, varaston, talouden, verot ja markkinoinnin yhdessä mobiilityönkulussa.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15F6ED4-EDA5-42CF-BA88-BCB188EF2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vahvuus on järjestelmässä.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ei yhdessä ominaisuudessa.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36573946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2C65229-AF56-4454-9BE7-4F97FABC8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2C010F6-1BC9-4BA3-B327-9AEF44C90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35459E1-FD8A-4D72-92AB-DB2FAEF34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C66ADC9-0C41-40CF-96B9-78B8C8D73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23CC700-F2A3-4234-B700-25FFA9CB0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ei ole sovellus yhdelle työn vaiheelle. se on alusta koko muuttotyölle.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C3EB39C-4B35-4986-A470-35587D715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tätä paikannusta tulisi käyttää johdonmukaisesti myynnissä, verkkosivustolla, App Store:ssa ja esityksissä.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650789727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99A7BCE-5669-40EA-AD81-780FF3B3A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FA9EF3D-8554-4966-BFE8-E94349D06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0100E1-6616-49C9-9211-A792634F6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10EE12-A527-4B69-821A-07CA4479D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19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3C3F23D-CD55-405D-947A-A418013C7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myynti ja paikannus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1365B22-6F0A-41C8-BAF4-E7501B56C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esityksen tulisi tehdä enemmän kuin tiedottaa - sen pitäisi kannustaa liikkuvia yrityksiä kokeilemaan sovellusta.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08813646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0CEF0C-0DA6-475E-B891-25575CC2E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B4B674F-E36F-4BD7-8570-C8FD3957A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51B223-C2FD-4637-8827-1DD18A533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0829B71-F258-42A9-8FB3-92DE24264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markkinoiden ydinviesti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A422DB1-BA43-4D38-AFFA-0083FA1EB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Lyhyt, selkeä ja toistettava.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03C3DC6-C10F-4615-BC61-6E2666BA5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on all-in-one-sovellus muuttoyrityksille.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kysely, 3D-huoneiden skannaus, varasto, tarjous, sopimus, lasku, päivittäinen suunnittelu, laivasto, henkilökunta, varastointi ja veron yhteenveto yhdessä ratkaisussa.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kehitetty reaalimaailman liikkuvan alan kokemuksesta.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Kokeile ilmaiseksi 3 päivää App Store:ssa.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B6BB5A0-F804-4E18-8F3F-4CE8C95E4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omistajan on ymmärrettävä hyvä viesti 10 sekunnissa.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9862846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F852598-83CF-4D63-A6D6-0BA080DB5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1EFF098-4740-41D2-8CB5-B9F22726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C54DF59-1EDA-44DA-A091-486E8C8BE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C0861CE-10A1-40E6-A7EF-50921F88F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 luku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BD4D9CE-06DF-4F34-9A1C-C43A423AD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Yrityksesi yhdellä silmäyksellä - milloin tahansa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E86FC93-4563-4612-93B9-648D6463D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aloitusnäyttö näyttää, mikä on tärkeää juuri nyt: työpaikat, tarjoukset, maksut, tapaamiset, tulot ja erinomaiset tehtävät.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78543155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70E8E2A-7EEE-4F89-BF7C-43C222AE1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B365B1-818B-4CA5-B06C-23ECB2566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3086A47-F387-4AB7-B244-2683B08CA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0EBB281-6813-4F15-BFD6-2C77F601B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ihanteellinen myynnin lähestymistapa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DF401F7-E448-43AE-A17D-027309DE2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Moving-yrityksen omistajat ostavat todennäköisemmin esittelyn jälkeen kuin mainoskopion lukemisen jälkeen.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C531FBD-6B61-4829-83BF-FE1FA0ACF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Näytä lyhyt demovideo.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Korosta RoomPlan-skannaus välittömästi.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näytä sitten hinnoittelu, tarjous, sopimus ja työlomake.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Viimeistele talous, verot, laivasto ja varastointi.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Sulje aina: ”Kokeile sovellusta ilmaiseksi 3 päivän ajan omassa yrityksessäsi.”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B2008C5-9D59-4103-8D5E-DC5FB4511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älä lähetä vain linkkiä.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Näytä työnkulku.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- Kehota oikeudenkäyntiin.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68360056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E2B8D02-5B17-454E-B976-629D6AF26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BF05F64-75F0-49D0-8A10-600E5D73E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A32F37-439D-4C56-B3E1-2B7C2FC8C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D76A0A6-5C89-41FD-8F72-6E075BCA3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23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miten tätä esitystä voidaan käyttää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52C5941-FDC2-4A91-8B6A-EECC967FD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tämä tiedosto on myyntityökalu – ei sisäinen huomautus.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AB9332C-F573-48C4-ABA0-CE9AC26E3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sähköpostin liite muuttoyrityksille.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lataa verkkosivuilta.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perusta online-demoille.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esittely kumppaneille, siirtoyrityksille ja franchising-keskusteluille.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lähtökohta tuleville lyhyille versioille ja tuote-esitteille.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6329A34-CA8A-4363-A0C1-E7C0B7F7D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Vahva esitys selittää sovelluksen ennen asiakkaan asentamista.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89902774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105E392-39E1-49F1-95BA-D3AB7478C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CF7F9EB-F874-446A-9AB4-67994DAC9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BC298A6-CFC7-4E50-AA72-003ECDBC8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8C9F355-9F18-4F8E-ABEE-0152D3893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2AA0950-DB00-4AD2-BAE5-004FE40B0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sulkeminen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B3A333B-DDC0-42AE-8A0C-79BB52D30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parempi näkyvyys. vähemmän paperityötä. ammattimaisemmat työnkulut.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25265986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4F30568-5239-4B37-8324-C0D860C45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FBE88D6-1699-4292-8AA1-2FD7E4459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3760719-FE67-428F-9DFE-53DF4FC3D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531D9DD-3AA7-403C-953C-1C98EB471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12875B8-5194-4737-B0A3-6A3965DA8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nykyaikaisten muuttoyritysten tulevaisuus ei ala lisää paperityötä, vaan parempien prosessien avulla.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9033B82-464D-4EA9-9E27-63B42F0A3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yhdistää nämä prosessit yhdessä sovelluksessa – ensimmäisestä asiakaskontaktista tarkistukseen muuton jälkeen.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664446551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4B81192-F6D1-40D7-B99A-2149BF615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5A3177D-78D0-4918-9B55-8D9EFB03E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B1FE1E2-7F21-4600-B6F0-DE858E8F1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78F36F8-217D-42E1-8EB5-5AA9E2814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2FA2E51-0E79-4E11-8E14-65A16C210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Kokeile ilmaiseksi 3 päivää.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1682124-90CD-4F2A-953B-04E03F29B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ammattimaisen työsovelluksen muuttoyrityksille - kehitetty reaalimaailman kokemuksesta ja optimoitu iPhone ja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7268EB6-EBE4-40AC-9A1F-DD57AC0B3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Verkkosivusto: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2354FD85-DDB2-41F7-81CF-9C4EBAFA8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A1938A37-07F4-490F-9B52-D8A2E35A8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kyselytutkimus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4E287CA8-249A-442F-8B42-954496AE5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D1DED736-BEA6-426E-B014-53CF841EC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DEF1B73C-FCF7-42A7-807A-F7F27402E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DD65E883-0FDA-4187-88CF-D885C0294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Lainaus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2D7FA60A-1163-4CC2-9945-03F9F3C00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FD5F4A8-6DEC-4720-880A-8E1395FD8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Lasku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7720b501ef48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9371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2026-08-08T13:49:54.3140000Z</dcterms:created>
  <dcterms:modified xsi:type="dcterms:W3CDTF">2026-08-08T13:49:54.3140000Z</dcterms:modified>
</coreProperties>
</file>