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25740c833dd498c" /><Relationship Type="http://schemas.openxmlformats.org/officeDocument/2006/relationships/extended-properties" Target="/docProps/app.xml" Id="R21eda0ca19f64385" /><Relationship Type="http://schemas.openxmlformats.org/officeDocument/2006/relationships/officeDocument" Target="/ppt/presentation.xml" Id="Rf181024ced5c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c0207dfa64434"/>
  </p:sldMasterIdLst>
  <p:notesMasterIdLst>
    <p:notesMasterId xmlns:r="http://schemas.openxmlformats.org/officeDocument/2006/relationships" r:id="Rd2269d7f25154591"/>
  </p:notesMasterIdLst>
  <p:sldIdLst>
    <p:sldId xmlns:r="http://schemas.openxmlformats.org/officeDocument/2006/relationships" id="256" r:id="R606c15ed24624252"/>
    <p:sldId xmlns:r="http://schemas.openxmlformats.org/officeDocument/2006/relationships" id="257" r:id="R01334ef04bc748c5"/>
    <p:sldId xmlns:r="http://schemas.openxmlformats.org/officeDocument/2006/relationships" id="258" r:id="Rc8e0c0e004da41d8"/>
    <p:sldId xmlns:r="http://schemas.openxmlformats.org/officeDocument/2006/relationships" id="259" r:id="Rdff36f294aa64463"/>
    <p:sldId xmlns:r="http://schemas.openxmlformats.org/officeDocument/2006/relationships" id="260" r:id="Re741d8cb66424c4d"/>
    <p:sldId xmlns:r="http://schemas.openxmlformats.org/officeDocument/2006/relationships" id="261" r:id="R37d9118b46eb4f12"/>
    <p:sldId xmlns:r="http://schemas.openxmlformats.org/officeDocument/2006/relationships" id="262" r:id="Rf88dbdb1c2404e12"/>
    <p:sldId xmlns:r="http://schemas.openxmlformats.org/officeDocument/2006/relationships" id="263" r:id="R2f1f0f158b734b14"/>
    <p:sldId xmlns:r="http://schemas.openxmlformats.org/officeDocument/2006/relationships" id="264" r:id="R8a812daa68524f1c"/>
    <p:sldId xmlns:r="http://schemas.openxmlformats.org/officeDocument/2006/relationships" id="265" r:id="Rcff007a688674560"/>
    <p:sldId xmlns:r="http://schemas.openxmlformats.org/officeDocument/2006/relationships" id="266" r:id="R9412978766a04941"/>
    <p:sldId xmlns:r="http://schemas.openxmlformats.org/officeDocument/2006/relationships" id="267" r:id="R11eba515f5924e5e"/>
    <p:sldId xmlns:r="http://schemas.openxmlformats.org/officeDocument/2006/relationships" id="268" r:id="Re04b77d2bd2f49e1"/>
    <p:sldId xmlns:r="http://schemas.openxmlformats.org/officeDocument/2006/relationships" id="269" r:id="R24d6fc0bfb054a80"/>
    <p:sldId xmlns:r="http://schemas.openxmlformats.org/officeDocument/2006/relationships" id="270" r:id="Rcc9bf73b344a4b03"/>
    <p:sldId xmlns:r="http://schemas.openxmlformats.org/officeDocument/2006/relationships" id="271" r:id="Re5ba5c880fc346f2"/>
    <p:sldId xmlns:r="http://schemas.openxmlformats.org/officeDocument/2006/relationships" id="272" r:id="R85406fbf10664a25"/>
    <p:sldId xmlns:r="http://schemas.openxmlformats.org/officeDocument/2006/relationships" id="273" r:id="Rfd494db5c07b450e"/>
    <p:sldId xmlns:r="http://schemas.openxmlformats.org/officeDocument/2006/relationships" id="274" r:id="R243a1cc13ff24253"/>
    <p:sldId xmlns:r="http://schemas.openxmlformats.org/officeDocument/2006/relationships" id="275" r:id="Rd6ead3a65fbb46fd"/>
    <p:sldId xmlns:r="http://schemas.openxmlformats.org/officeDocument/2006/relationships" id="276" r:id="R7c9c4915ffd74b08"/>
    <p:sldId xmlns:r="http://schemas.openxmlformats.org/officeDocument/2006/relationships" id="277" r:id="R65d4c912b0284d11"/>
    <p:sldId xmlns:r="http://schemas.openxmlformats.org/officeDocument/2006/relationships" id="278" r:id="Rf2db823952f34506"/>
    <p:sldId xmlns:r="http://schemas.openxmlformats.org/officeDocument/2006/relationships" id="279" r:id="R70cc9ac5e210453f"/>
    <p:sldId xmlns:r="http://schemas.openxmlformats.org/officeDocument/2006/relationships" id="280" r:id="Re2d3b627fc084c1b"/>
    <p:sldId xmlns:r="http://schemas.openxmlformats.org/officeDocument/2006/relationships" id="281" r:id="Rf0bb9dae4e8d4474"/>
    <p:sldId xmlns:r="http://schemas.openxmlformats.org/officeDocument/2006/relationships" id="282" r:id="Rf2489d6aba7d4889"/>
    <p:sldId xmlns:r="http://schemas.openxmlformats.org/officeDocument/2006/relationships" id="283" r:id="R794021ecb6f0448a"/>
    <p:sldId xmlns:r="http://schemas.openxmlformats.org/officeDocument/2006/relationships" id="284" r:id="Rde323fe2f35c401e"/>
    <p:sldId xmlns:r="http://schemas.openxmlformats.org/officeDocument/2006/relationships" id="285" r:id="R5c904c8939004ea7"/>
    <p:sldId xmlns:r="http://schemas.openxmlformats.org/officeDocument/2006/relationships" id="286" r:id="R1fcabee5ad7242af"/>
    <p:sldId xmlns:r="http://schemas.openxmlformats.org/officeDocument/2006/relationships" id="287" r:id="Rf3c9141a3f6a47e2"/>
    <p:sldId xmlns:r="http://schemas.openxmlformats.org/officeDocument/2006/relationships" id="288" r:id="Rb241152b2ea542e3"/>
    <p:sldId xmlns:r="http://schemas.openxmlformats.org/officeDocument/2006/relationships" id="289" r:id="Ra79200df370f4b2f"/>
    <p:sldId xmlns:r="http://schemas.openxmlformats.org/officeDocument/2006/relationships" id="290" r:id="R1a89b24c8c7146dc"/>
    <p:sldId xmlns:r="http://schemas.openxmlformats.org/officeDocument/2006/relationships" id="291" r:id="Rf83ade9b14774a5f"/>
    <p:sldId xmlns:r="http://schemas.openxmlformats.org/officeDocument/2006/relationships" id="292" r:id="R7d7069e324434127"/>
    <p:sldId xmlns:r="http://schemas.openxmlformats.org/officeDocument/2006/relationships" id="293" r:id="R8105c3d1431c4da4"/>
    <p:sldId xmlns:r="http://schemas.openxmlformats.org/officeDocument/2006/relationships" id="294" r:id="Re4f93c0a0b594dfd"/>
    <p:sldId xmlns:r="http://schemas.openxmlformats.org/officeDocument/2006/relationships" id="295" r:id="R526cb0c1a42b4ec7"/>
    <p:sldId xmlns:r="http://schemas.openxmlformats.org/officeDocument/2006/relationships" id="296" r:id="Reaa15fd96e794cae"/>
    <p:sldId xmlns:r="http://schemas.openxmlformats.org/officeDocument/2006/relationships" id="297" r:id="Ra20ff38618da4d67"/>
    <p:sldId xmlns:r="http://schemas.openxmlformats.org/officeDocument/2006/relationships" id="298" r:id="R7e8c8a34afce43d8"/>
    <p:sldId xmlns:r="http://schemas.openxmlformats.org/officeDocument/2006/relationships" id="299" r:id="R515b5f944f1e47d8"/>
    <p:sldId xmlns:r="http://schemas.openxmlformats.org/officeDocument/2006/relationships" id="300" r:id="Raaf1073f54ea4ce3"/>
    <p:sldId xmlns:r="http://schemas.openxmlformats.org/officeDocument/2006/relationships" id="301" r:id="R0abab73d99274bf5"/>
    <p:sldId xmlns:r="http://schemas.openxmlformats.org/officeDocument/2006/relationships" id="302" r:id="R4beb04f903894522"/>
    <p:sldId xmlns:r="http://schemas.openxmlformats.org/officeDocument/2006/relationships" id="303" r:id="Ra16e4d5b100d4f9c"/>
    <p:sldId xmlns:r="http://schemas.openxmlformats.org/officeDocument/2006/relationships" id="304" r:id="Ra0cf86f050564935"/>
    <p:sldId xmlns:r="http://schemas.openxmlformats.org/officeDocument/2006/relationships" id="305" r:id="Rb985721d411f4fef"/>
    <p:sldId xmlns:r="http://schemas.openxmlformats.org/officeDocument/2006/relationships" id="306" r:id="R441c5fa3812644cb"/>
    <p:sldId xmlns:r="http://schemas.openxmlformats.org/officeDocument/2006/relationships" id="307" r:id="R2cef2a6809254193"/>
    <p:sldId xmlns:r="http://schemas.openxmlformats.org/officeDocument/2006/relationships" id="308" r:id="R74340a0f02834735"/>
    <p:sldId xmlns:r="http://schemas.openxmlformats.org/officeDocument/2006/relationships" id="309" r:id="Rc5106b2c57be4713"/>
    <p:sldId xmlns:r="http://schemas.openxmlformats.org/officeDocument/2006/relationships" id="310" r:id="R4c2e679990014742"/>
    <p:sldId xmlns:r="http://schemas.openxmlformats.org/officeDocument/2006/relationships" id="311" r:id="Rc962b80b1554476e"/>
    <p:sldId xmlns:r="http://schemas.openxmlformats.org/officeDocument/2006/relationships" id="312" r:id="R501d7e04400244a0"/>
    <p:sldId xmlns:r="http://schemas.openxmlformats.org/officeDocument/2006/relationships" id="313" r:id="R40b0dbf8ecf24798"/>
    <p:sldId xmlns:r="http://schemas.openxmlformats.org/officeDocument/2006/relationships" id="314" r:id="R5e30654cdd794733"/>
    <p:sldId xmlns:r="http://schemas.openxmlformats.org/officeDocument/2006/relationships" id="315" r:id="Rf2a4e62d2eaa4a3d"/>
    <p:sldId xmlns:r="http://schemas.openxmlformats.org/officeDocument/2006/relationships" id="316" r:id="R84249d9c68fc4e6c"/>
    <p:sldId xmlns:r="http://schemas.openxmlformats.org/officeDocument/2006/relationships" id="317" r:id="Rb712bce36ebc4d29"/>
    <p:sldId xmlns:r="http://schemas.openxmlformats.org/officeDocument/2006/relationships" id="318" r:id="R12582dcec6ba4ccb"/>
    <p:sldId xmlns:r="http://schemas.openxmlformats.org/officeDocument/2006/relationships" id="319" r:id="R83045850598f450f"/>
    <p:sldId xmlns:r="http://schemas.openxmlformats.org/officeDocument/2006/relationships" id="320" r:id="Rd83aa820077844b1"/>
    <p:sldId xmlns:r="http://schemas.openxmlformats.org/officeDocument/2006/relationships" id="321" r:id="R6cb9b20f20554443"/>
    <p:sldId xmlns:r="http://schemas.openxmlformats.org/officeDocument/2006/relationships" id="322" r:id="Rc0140efae96d4096"/>
    <p:sldId xmlns:r="http://schemas.openxmlformats.org/officeDocument/2006/relationships" id="323" r:id="Rbf7cb4578e7f410c"/>
    <p:sldId xmlns:r="http://schemas.openxmlformats.org/officeDocument/2006/relationships" id="324" r:id="Rd90852956f3846e0"/>
    <p:sldId xmlns:r="http://schemas.openxmlformats.org/officeDocument/2006/relationships" id="325" r:id="Rea2fe67d88794bda"/>
    <p:sldId xmlns:r="http://schemas.openxmlformats.org/officeDocument/2006/relationships" id="326" r:id="Rfd0dd52f9d75403b"/>
    <p:sldId xmlns:r="http://schemas.openxmlformats.org/officeDocument/2006/relationships" id="327" r:id="Rc2cbd6e972244f4d"/>
    <p:sldId xmlns:r="http://schemas.openxmlformats.org/officeDocument/2006/relationships" id="328" r:id="R5456f537f0d74d99"/>
    <p:sldId xmlns:r="http://schemas.openxmlformats.org/officeDocument/2006/relationships" id="329" r:id="R190bf5dc68664b4d"/>
    <p:sldId xmlns:r="http://schemas.openxmlformats.org/officeDocument/2006/relationships" id="330" r:id="R37998857e94a4aee"/>
    <p:sldId xmlns:r="http://schemas.openxmlformats.org/officeDocument/2006/relationships" id="331" r:id="Ra14e362791974793"/>
    <p:sldId xmlns:r="http://schemas.openxmlformats.org/officeDocument/2006/relationships" id="332" r:id="Rbcae0f6fe6f04cde"/>
    <p:sldId xmlns:r="http://schemas.openxmlformats.org/officeDocument/2006/relationships" id="333" r:id="R482430fc51244350"/>
    <p:sldId xmlns:r="http://schemas.openxmlformats.org/officeDocument/2006/relationships" id="334" r:id="R9579f419089e4cd9"/>
    <p:sldId xmlns:r="http://schemas.openxmlformats.org/officeDocument/2006/relationships" id="335" r:id="R557a0036ca9e464f"/>
    <p:sldId xmlns:r="http://schemas.openxmlformats.org/officeDocument/2006/relationships" id="336" r:id="Rf9daa3874a2540e1"/>
    <p:sldId xmlns:r="http://schemas.openxmlformats.org/officeDocument/2006/relationships" id="337" r:id="Rf70a670bb23e475a"/>
    <p:sldId xmlns:r="http://schemas.openxmlformats.org/officeDocument/2006/relationships" id="338" r:id="R3bae32f03c0c41db"/>
    <p:sldId xmlns:r="http://schemas.openxmlformats.org/officeDocument/2006/relationships" id="339" r:id="Redbdf2dd57514b05"/>
    <p:sldId xmlns:r="http://schemas.openxmlformats.org/officeDocument/2006/relationships" id="340" r:id="R64f4ee85e4424f3a"/>
    <p:sldId xmlns:r="http://schemas.openxmlformats.org/officeDocument/2006/relationships" id="341" r:id="R2ea81794fc0948c4"/>
    <p:sldId xmlns:r="http://schemas.openxmlformats.org/officeDocument/2006/relationships" id="342" r:id="Rd5fea8059cff407b"/>
    <p:sldId xmlns:r="http://schemas.openxmlformats.org/officeDocument/2006/relationships" id="343" r:id="Ra05062e3772340da"/>
    <p:sldId xmlns:r="http://schemas.openxmlformats.org/officeDocument/2006/relationships" id="344" r:id="R43c9bccb89cd40d8"/>
    <p:sldId xmlns:r="http://schemas.openxmlformats.org/officeDocument/2006/relationships" id="345" r:id="R22e90fa8e52a415f"/>
    <p:sldId xmlns:r="http://schemas.openxmlformats.org/officeDocument/2006/relationships" id="346" r:id="R333adf8aa67c4c7e"/>
    <p:sldId xmlns:r="http://schemas.openxmlformats.org/officeDocument/2006/relationships" id="347" r:id="R498485b360484376"/>
    <p:sldId xmlns:r="http://schemas.openxmlformats.org/officeDocument/2006/relationships" id="348" r:id="R91ca0668f5f84443"/>
    <p:sldId xmlns:r="http://schemas.openxmlformats.org/officeDocument/2006/relationships" id="349" r:id="R20644ab1ea7b49f3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c7938afc67a43fd" /><Relationship Type="http://schemas.openxmlformats.org/officeDocument/2006/relationships/slideMaster" Target="/ppt/slideMasters/slideMaster1.xml" Id="R975c0207dfa64434" /><Relationship Type="http://schemas.openxmlformats.org/officeDocument/2006/relationships/notesMaster" Target="/ppt/notesMasters/notesMaster1.xml" Id="Rd2269d7f25154591" /><Relationship Type="http://schemas.openxmlformats.org/officeDocument/2006/relationships/presProps" Target="/ppt/presProps.xml" Id="Rdff399fdbcbb4e24" /><Relationship Type="http://schemas.openxmlformats.org/officeDocument/2006/relationships/viewProps" Target="/ppt/viewProps.xml" Id="R52f793f0cddf45ea" /><Relationship Type="http://schemas.openxmlformats.org/officeDocument/2006/relationships/tableStyles" Target="/ppt/tableStyles.xml" Id="R01793528d16347dc" /><Relationship Type="http://schemas.openxmlformats.org/officeDocument/2006/relationships/slide" Target="/ppt/slides/slide1.xml" Id="R606c15ed24624252" /><Relationship Type="http://schemas.openxmlformats.org/officeDocument/2006/relationships/slide" Target="/ppt/slides/slide2.xml" Id="R01334ef04bc748c5" /><Relationship Type="http://schemas.openxmlformats.org/officeDocument/2006/relationships/slide" Target="/ppt/slides/slide3.xml" Id="Rc8e0c0e004da41d8" /><Relationship Type="http://schemas.openxmlformats.org/officeDocument/2006/relationships/slide" Target="/ppt/slides/slide4.xml" Id="Rdff36f294aa64463" /><Relationship Type="http://schemas.openxmlformats.org/officeDocument/2006/relationships/slide" Target="/ppt/slides/slide5.xml" Id="Re741d8cb66424c4d" /><Relationship Type="http://schemas.openxmlformats.org/officeDocument/2006/relationships/slide" Target="/ppt/slides/slide6.xml" Id="R37d9118b46eb4f12" /><Relationship Type="http://schemas.openxmlformats.org/officeDocument/2006/relationships/slide" Target="/ppt/slides/slide7.xml" Id="Rf88dbdb1c2404e12" /><Relationship Type="http://schemas.openxmlformats.org/officeDocument/2006/relationships/slide" Target="/ppt/slides/slide8.xml" Id="R2f1f0f158b734b14" /><Relationship Type="http://schemas.openxmlformats.org/officeDocument/2006/relationships/slide" Target="/ppt/slides/slide9.xml" Id="R8a812daa68524f1c" /><Relationship Type="http://schemas.openxmlformats.org/officeDocument/2006/relationships/slide" Target="/ppt/slides/slide10.xml" Id="Rcff007a688674560" /><Relationship Type="http://schemas.openxmlformats.org/officeDocument/2006/relationships/slide" Target="/ppt/slides/slide11.xml" Id="R9412978766a04941" /><Relationship Type="http://schemas.openxmlformats.org/officeDocument/2006/relationships/slide" Target="/ppt/slides/slide12.xml" Id="R11eba515f5924e5e" /><Relationship Type="http://schemas.openxmlformats.org/officeDocument/2006/relationships/slide" Target="/ppt/slides/slide13.xml" Id="Re04b77d2bd2f49e1" /><Relationship Type="http://schemas.openxmlformats.org/officeDocument/2006/relationships/slide" Target="/ppt/slides/slide14.xml" Id="R24d6fc0bfb054a80" /><Relationship Type="http://schemas.openxmlformats.org/officeDocument/2006/relationships/slide" Target="/ppt/slides/slide15.xml" Id="Rcc9bf73b344a4b03" /><Relationship Type="http://schemas.openxmlformats.org/officeDocument/2006/relationships/slide" Target="/ppt/slides/slide16.xml" Id="Re5ba5c880fc346f2" /><Relationship Type="http://schemas.openxmlformats.org/officeDocument/2006/relationships/slide" Target="/ppt/slides/slide17.xml" Id="R85406fbf10664a25" /><Relationship Type="http://schemas.openxmlformats.org/officeDocument/2006/relationships/slide" Target="/ppt/slides/slide18.xml" Id="Rfd494db5c07b450e" /><Relationship Type="http://schemas.openxmlformats.org/officeDocument/2006/relationships/slide" Target="/ppt/slides/slide19.xml" Id="R243a1cc13ff24253" /><Relationship Type="http://schemas.openxmlformats.org/officeDocument/2006/relationships/slide" Target="/ppt/slides/slide20.xml" Id="Rd6ead3a65fbb46fd" /><Relationship Type="http://schemas.openxmlformats.org/officeDocument/2006/relationships/slide" Target="/ppt/slides/slide21.xml" Id="R7c9c4915ffd74b08" /><Relationship Type="http://schemas.openxmlformats.org/officeDocument/2006/relationships/slide" Target="/ppt/slides/slide22.xml" Id="R65d4c912b0284d11" /><Relationship Type="http://schemas.openxmlformats.org/officeDocument/2006/relationships/slide" Target="/ppt/slides/slide23.xml" Id="Rf2db823952f34506" /><Relationship Type="http://schemas.openxmlformats.org/officeDocument/2006/relationships/slide" Target="/ppt/slides/slide24.xml" Id="R70cc9ac5e210453f" /><Relationship Type="http://schemas.openxmlformats.org/officeDocument/2006/relationships/slide" Target="/ppt/slides/slide25.xml" Id="Re2d3b627fc084c1b" /><Relationship Type="http://schemas.openxmlformats.org/officeDocument/2006/relationships/slide" Target="/ppt/slides/slide26.xml" Id="Rf0bb9dae4e8d4474" /><Relationship Type="http://schemas.openxmlformats.org/officeDocument/2006/relationships/slide" Target="/ppt/slides/slide27.xml" Id="Rf2489d6aba7d4889" /><Relationship Type="http://schemas.openxmlformats.org/officeDocument/2006/relationships/slide" Target="/ppt/slides/slide28.xml" Id="R794021ecb6f0448a" /><Relationship Type="http://schemas.openxmlformats.org/officeDocument/2006/relationships/slide" Target="/ppt/slides/slide29.xml" Id="Rde323fe2f35c401e" /><Relationship Type="http://schemas.openxmlformats.org/officeDocument/2006/relationships/slide" Target="/ppt/slides/slide30.xml" Id="R5c904c8939004ea7" /><Relationship Type="http://schemas.openxmlformats.org/officeDocument/2006/relationships/slide" Target="/ppt/slides/slide31.xml" Id="R1fcabee5ad7242af" /><Relationship Type="http://schemas.openxmlformats.org/officeDocument/2006/relationships/slide" Target="/ppt/slides/slide32.xml" Id="Rf3c9141a3f6a47e2" /><Relationship Type="http://schemas.openxmlformats.org/officeDocument/2006/relationships/slide" Target="/ppt/slides/slide33.xml" Id="Rb241152b2ea542e3" /><Relationship Type="http://schemas.openxmlformats.org/officeDocument/2006/relationships/slide" Target="/ppt/slides/slide34.xml" Id="Ra79200df370f4b2f" /><Relationship Type="http://schemas.openxmlformats.org/officeDocument/2006/relationships/slide" Target="/ppt/slides/slide35.xml" Id="R1a89b24c8c7146dc" /><Relationship Type="http://schemas.openxmlformats.org/officeDocument/2006/relationships/slide" Target="/ppt/slides/slide36.xml" Id="Rf83ade9b14774a5f" /><Relationship Type="http://schemas.openxmlformats.org/officeDocument/2006/relationships/slide" Target="/ppt/slides/slide37.xml" Id="R7d7069e324434127" /><Relationship Type="http://schemas.openxmlformats.org/officeDocument/2006/relationships/slide" Target="/ppt/slides/slide38.xml" Id="R8105c3d1431c4da4" /><Relationship Type="http://schemas.openxmlformats.org/officeDocument/2006/relationships/slide" Target="/ppt/slides/slide39.xml" Id="Re4f93c0a0b594dfd" /><Relationship Type="http://schemas.openxmlformats.org/officeDocument/2006/relationships/slide" Target="/ppt/slides/slide40.xml" Id="R526cb0c1a42b4ec7" /><Relationship Type="http://schemas.openxmlformats.org/officeDocument/2006/relationships/slide" Target="/ppt/slides/slide41.xml" Id="Reaa15fd96e794cae" /><Relationship Type="http://schemas.openxmlformats.org/officeDocument/2006/relationships/slide" Target="/ppt/slides/slide42.xml" Id="Ra20ff38618da4d67" /><Relationship Type="http://schemas.openxmlformats.org/officeDocument/2006/relationships/slide" Target="/ppt/slides/slide43.xml" Id="R7e8c8a34afce43d8" /><Relationship Type="http://schemas.openxmlformats.org/officeDocument/2006/relationships/slide" Target="/ppt/slides/slide44.xml" Id="R515b5f944f1e47d8" /><Relationship Type="http://schemas.openxmlformats.org/officeDocument/2006/relationships/slide" Target="/ppt/slides/slide45.xml" Id="Raaf1073f54ea4ce3" /><Relationship Type="http://schemas.openxmlformats.org/officeDocument/2006/relationships/slide" Target="/ppt/slides/slide46.xml" Id="R0abab73d99274bf5" /><Relationship Type="http://schemas.openxmlformats.org/officeDocument/2006/relationships/slide" Target="/ppt/slides/slide47.xml" Id="R4beb04f903894522" /><Relationship Type="http://schemas.openxmlformats.org/officeDocument/2006/relationships/slide" Target="/ppt/slides/slide48.xml" Id="Ra16e4d5b100d4f9c" /><Relationship Type="http://schemas.openxmlformats.org/officeDocument/2006/relationships/slide" Target="/ppt/slides/slide49.xml" Id="Ra0cf86f050564935" /><Relationship Type="http://schemas.openxmlformats.org/officeDocument/2006/relationships/slide" Target="/ppt/slides/slide50.xml" Id="Rb985721d411f4fef" /><Relationship Type="http://schemas.openxmlformats.org/officeDocument/2006/relationships/slide" Target="/ppt/slides/slide51.xml" Id="R441c5fa3812644cb" /><Relationship Type="http://schemas.openxmlformats.org/officeDocument/2006/relationships/slide" Target="/ppt/slides/slide52.xml" Id="R2cef2a6809254193" /><Relationship Type="http://schemas.openxmlformats.org/officeDocument/2006/relationships/slide" Target="/ppt/slides/slide53.xml" Id="R74340a0f02834735" /><Relationship Type="http://schemas.openxmlformats.org/officeDocument/2006/relationships/slide" Target="/ppt/slides/slide54.xml" Id="Rc5106b2c57be4713" /><Relationship Type="http://schemas.openxmlformats.org/officeDocument/2006/relationships/slide" Target="/ppt/slides/slide55.xml" Id="R4c2e679990014742" /><Relationship Type="http://schemas.openxmlformats.org/officeDocument/2006/relationships/slide" Target="/ppt/slides/slide56.xml" Id="Rc962b80b1554476e" /><Relationship Type="http://schemas.openxmlformats.org/officeDocument/2006/relationships/slide" Target="/ppt/slides/slide57.xml" Id="R501d7e04400244a0" /><Relationship Type="http://schemas.openxmlformats.org/officeDocument/2006/relationships/slide" Target="/ppt/slides/slide58.xml" Id="R40b0dbf8ecf24798" /><Relationship Type="http://schemas.openxmlformats.org/officeDocument/2006/relationships/slide" Target="/ppt/slides/slide59.xml" Id="R5e30654cdd794733" /><Relationship Type="http://schemas.openxmlformats.org/officeDocument/2006/relationships/slide" Target="/ppt/slides/slide60.xml" Id="Rf2a4e62d2eaa4a3d" /><Relationship Type="http://schemas.openxmlformats.org/officeDocument/2006/relationships/slide" Target="/ppt/slides/slide61.xml" Id="R84249d9c68fc4e6c" /><Relationship Type="http://schemas.openxmlformats.org/officeDocument/2006/relationships/slide" Target="/ppt/slides/slide62.xml" Id="Rb712bce36ebc4d29" /><Relationship Type="http://schemas.openxmlformats.org/officeDocument/2006/relationships/slide" Target="/ppt/slides/slide63.xml" Id="R12582dcec6ba4ccb" /><Relationship Type="http://schemas.openxmlformats.org/officeDocument/2006/relationships/slide" Target="/ppt/slides/slide64.xml" Id="R83045850598f450f" /><Relationship Type="http://schemas.openxmlformats.org/officeDocument/2006/relationships/slide" Target="/ppt/slides/slide65.xml" Id="Rd83aa820077844b1" /><Relationship Type="http://schemas.openxmlformats.org/officeDocument/2006/relationships/slide" Target="/ppt/slides/slide66.xml" Id="R6cb9b20f20554443" /><Relationship Type="http://schemas.openxmlformats.org/officeDocument/2006/relationships/slide" Target="/ppt/slides/slide67.xml" Id="Rc0140efae96d4096" /><Relationship Type="http://schemas.openxmlformats.org/officeDocument/2006/relationships/slide" Target="/ppt/slides/slide68.xml" Id="Rbf7cb4578e7f410c" /><Relationship Type="http://schemas.openxmlformats.org/officeDocument/2006/relationships/slide" Target="/ppt/slides/slide69.xml" Id="Rd90852956f3846e0" /><Relationship Type="http://schemas.openxmlformats.org/officeDocument/2006/relationships/slide" Target="/ppt/slides/slide70.xml" Id="Rea2fe67d88794bda" /><Relationship Type="http://schemas.openxmlformats.org/officeDocument/2006/relationships/slide" Target="/ppt/slides/slide71.xml" Id="Rfd0dd52f9d75403b" /><Relationship Type="http://schemas.openxmlformats.org/officeDocument/2006/relationships/slide" Target="/ppt/slides/slide72.xml" Id="Rc2cbd6e972244f4d" /><Relationship Type="http://schemas.openxmlformats.org/officeDocument/2006/relationships/slide" Target="/ppt/slides/slide73.xml" Id="R5456f537f0d74d99" /><Relationship Type="http://schemas.openxmlformats.org/officeDocument/2006/relationships/slide" Target="/ppt/slides/slide74.xml" Id="R190bf5dc68664b4d" /><Relationship Type="http://schemas.openxmlformats.org/officeDocument/2006/relationships/slide" Target="/ppt/slides/slide75.xml" Id="R37998857e94a4aee" /><Relationship Type="http://schemas.openxmlformats.org/officeDocument/2006/relationships/slide" Target="/ppt/slides/slide76.xml" Id="Ra14e362791974793" /><Relationship Type="http://schemas.openxmlformats.org/officeDocument/2006/relationships/slide" Target="/ppt/slides/slide77.xml" Id="Rbcae0f6fe6f04cde" /><Relationship Type="http://schemas.openxmlformats.org/officeDocument/2006/relationships/slide" Target="/ppt/slides/slide78.xml" Id="R482430fc51244350" /><Relationship Type="http://schemas.openxmlformats.org/officeDocument/2006/relationships/slide" Target="/ppt/slides/slide79.xml" Id="R9579f419089e4cd9" /><Relationship Type="http://schemas.openxmlformats.org/officeDocument/2006/relationships/slide" Target="/ppt/slides/slide80.xml" Id="R557a0036ca9e464f" /><Relationship Type="http://schemas.openxmlformats.org/officeDocument/2006/relationships/slide" Target="/ppt/slides/slide81.xml" Id="Rf9daa3874a2540e1" /><Relationship Type="http://schemas.openxmlformats.org/officeDocument/2006/relationships/slide" Target="/ppt/slides/slide82.xml" Id="Rf70a670bb23e475a" /><Relationship Type="http://schemas.openxmlformats.org/officeDocument/2006/relationships/slide" Target="/ppt/slides/slide83.xml" Id="R3bae32f03c0c41db" /><Relationship Type="http://schemas.openxmlformats.org/officeDocument/2006/relationships/slide" Target="/ppt/slides/slide84.xml" Id="Redbdf2dd57514b05" /><Relationship Type="http://schemas.openxmlformats.org/officeDocument/2006/relationships/slide" Target="/ppt/slides/slide85.xml" Id="R64f4ee85e4424f3a" /><Relationship Type="http://schemas.openxmlformats.org/officeDocument/2006/relationships/slide" Target="/ppt/slides/slide86.xml" Id="R2ea81794fc0948c4" /><Relationship Type="http://schemas.openxmlformats.org/officeDocument/2006/relationships/slide" Target="/ppt/slides/slide87.xml" Id="Rd5fea8059cff407b" /><Relationship Type="http://schemas.openxmlformats.org/officeDocument/2006/relationships/slide" Target="/ppt/slides/slide88.xml" Id="Ra05062e3772340da" /><Relationship Type="http://schemas.openxmlformats.org/officeDocument/2006/relationships/slide" Target="/ppt/slides/slide89.xml" Id="R43c9bccb89cd40d8" /><Relationship Type="http://schemas.openxmlformats.org/officeDocument/2006/relationships/slide" Target="/ppt/slides/slide90.xml" Id="R22e90fa8e52a415f" /><Relationship Type="http://schemas.openxmlformats.org/officeDocument/2006/relationships/slide" Target="/ppt/slides/slide91.xml" Id="R333adf8aa67c4c7e" /><Relationship Type="http://schemas.openxmlformats.org/officeDocument/2006/relationships/slide" Target="/ppt/slides/slide92.xml" Id="R498485b360484376" /><Relationship Type="http://schemas.openxmlformats.org/officeDocument/2006/relationships/slide" Target="/ppt/slides/slide93.xml" Id="R91ca0668f5f84443" /><Relationship Type="http://schemas.openxmlformats.org/officeDocument/2006/relationships/slide" Target="/ppt/slides/slide94.xml" Id="R20644ab1ea7b49f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4535909d2784cf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8d054e3c47e4dd9" /><Relationship Type="http://schemas.openxmlformats.org/officeDocument/2006/relationships/notesMaster" Target="/ppt/notesMasters/notesMaster1.xml" Id="R86ad465018e44ba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18faf892ad5428a" /><Relationship Type="http://schemas.openxmlformats.org/officeDocument/2006/relationships/notesMaster" Target="/ppt/notesMasters/notesMaster1.xml" Id="R5ede66bb277843b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98eff12cf5c4e08" /><Relationship Type="http://schemas.openxmlformats.org/officeDocument/2006/relationships/notesMaster" Target="/ppt/notesMasters/notesMaster1.xml" Id="R538e084aa3f542e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449a61ac0434a25" /><Relationship Type="http://schemas.openxmlformats.org/officeDocument/2006/relationships/notesMaster" Target="/ppt/notesMasters/notesMaster1.xml" Id="Rc6fced8f3e7649b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0e46f8be3cf4f69" /><Relationship Type="http://schemas.openxmlformats.org/officeDocument/2006/relationships/notesMaster" Target="/ppt/notesMasters/notesMaster1.xml" Id="Rdafbbf78416748b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251dc3035324ae9" /><Relationship Type="http://schemas.openxmlformats.org/officeDocument/2006/relationships/notesMaster" Target="/ppt/notesMasters/notesMaster1.xml" Id="R03e6ee3b6e4244b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ae0d81e2d4d4bc4" /><Relationship Type="http://schemas.openxmlformats.org/officeDocument/2006/relationships/notesMaster" Target="/ppt/notesMasters/notesMaster1.xml" Id="Rd160d5062dd7444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7ad2be7c2194428" /><Relationship Type="http://schemas.openxmlformats.org/officeDocument/2006/relationships/notesMaster" Target="/ppt/notesMasters/notesMaster1.xml" Id="Rc4fe20432f0f4ea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f11621fa4184053" /><Relationship Type="http://schemas.openxmlformats.org/officeDocument/2006/relationships/notesMaster" Target="/ppt/notesMasters/notesMaster1.xml" Id="Rd2f98f8233424c8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3f0dab2b1654c6a" /><Relationship Type="http://schemas.openxmlformats.org/officeDocument/2006/relationships/notesMaster" Target="/ppt/notesMasters/notesMaster1.xml" Id="Re84d8554ae7a459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e3c82f22d624522" /><Relationship Type="http://schemas.openxmlformats.org/officeDocument/2006/relationships/notesMaster" Target="/ppt/notesMasters/notesMaster1.xml" Id="R63777cb47deb4e8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4390cf31bf442d1" /><Relationship Type="http://schemas.openxmlformats.org/officeDocument/2006/relationships/notesMaster" Target="/ppt/notesMasters/notesMaster1.xml" Id="R9d8775c8074942c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579c638e464477b" /><Relationship Type="http://schemas.openxmlformats.org/officeDocument/2006/relationships/notesMaster" Target="/ppt/notesMasters/notesMaster1.xml" Id="R9355ffc4799b45f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5bf4782116b4e61" /><Relationship Type="http://schemas.openxmlformats.org/officeDocument/2006/relationships/notesMaster" Target="/ppt/notesMasters/notesMaster1.xml" Id="R731a1ec2dfad4d35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b248305252e4c8d" /><Relationship Type="http://schemas.openxmlformats.org/officeDocument/2006/relationships/notesMaster" Target="/ppt/notesMasters/notesMaster1.xml" Id="R0c83a929dec34a6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d629813b2ff34be1" /><Relationship Type="http://schemas.openxmlformats.org/officeDocument/2006/relationships/notesMaster" Target="/ppt/notesMasters/notesMaster1.xml" Id="Rfc4e6c14720244a1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d3edf9b3f4142e2" /><Relationship Type="http://schemas.openxmlformats.org/officeDocument/2006/relationships/notesMaster" Target="/ppt/notesMasters/notesMaster1.xml" Id="R382a89d1e8834b7f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8f8961f40ac4355" /><Relationship Type="http://schemas.openxmlformats.org/officeDocument/2006/relationships/notesMaster" Target="/ppt/notesMasters/notesMaster1.xml" Id="Raedd56defa6f42b5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0a0a7052c7e4b0a" /><Relationship Type="http://schemas.openxmlformats.org/officeDocument/2006/relationships/notesMaster" Target="/ppt/notesMasters/notesMaster1.xml" Id="R2b634767ef96418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61e03d15d2564ca5" /><Relationship Type="http://schemas.openxmlformats.org/officeDocument/2006/relationships/notesMaster" Target="/ppt/notesMasters/notesMaster1.xml" Id="R06c4c4442c654b6f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e77be732586e41c0" /><Relationship Type="http://schemas.openxmlformats.org/officeDocument/2006/relationships/notesMaster" Target="/ppt/notesMasters/notesMaster1.xml" Id="Rf63e89482a9545bd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3fe39c0f74cf4762" /><Relationship Type="http://schemas.openxmlformats.org/officeDocument/2006/relationships/notesMaster" Target="/ppt/notesMasters/notesMaster1.xml" Id="R5e9952fe13ce433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d649b7369e34761" /><Relationship Type="http://schemas.openxmlformats.org/officeDocument/2006/relationships/notesMaster" Target="/ppt/notesMasters/notesMaster1.xml" Id="R1ad6f714ba8c4c07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b0e854743647441b" /><Relationship Type="http://schemas.openxmlformats.org/officeDocument/2006/relationships/notesMaster" Target="/ppt/notesMasters/notesMaster1.xml" Id="Re2705a274ecd4429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7984ecfcde9740fc" /><Relationship Type="http://schemas.openxmlformats.org/officeDocument/2006/relationships/notesMaster" Target="/ppt/notesMasters/notesMaster1.xml" Id="R4ed35f5d03444f75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6c978e433d774d98" /><Relationship Type="http://schemas.openxmlformats.org/officeDocument/2006/relationships/notesMaster" Target="/ppt/notesMasters/notesMaster1.xml" Id="R68ec8ba589d84054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cd441176aacc4006" /><Relationship Type="http://schemas.openxmlformats.org/officeDocument/2006/relationships/notesMaster" Target="/ppt/notesMasters/notesMaster1.xml" Id="Ra45d5e026857418f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99d54e1a761c4117" /><Relationship Type="http://schemas.openxmlformats.org/officeDocument/2006/relationships/notesMaster" Target="/ppt/notesMasters/notesMaster1.xml" Id="Rbc79d7940f0c4a14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2979c5a4e77b405a" /><Relationship Type="http://schemas.openxmlformats.org/officeDocument/2006/relationships/notesMaster" Target="/ppt/notesMasters/notesMaster1.xml" Id="R1ab915f346fa4867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7cf99ead675e40cd" /><Relationship Type="http://schemas.openxmlformats.org/officeDocument/2006/relationships/notesMaster" Target="/ppt/notesMasters/notesMaster1.xml" Id="Re159404e3caa4a11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58aea94f28944022" /><Relationship Type="http://schemas.openxmlformats.org/officeDocument/2006/relationships/notesMaster" Target="/ppt/notesMasters/notesMaster1.xml" Id="Rd583a26721194129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b997fec53b5747a0" /><Relationship Type="http://schemas.openxmlformats.org/officeDocument/2006/relationships/notesMaster" Target="/ppt/notesMasters/notesMaster1.xml" Id="R4b3a20dcd11f41ef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d690980fcc8e410d" /><Relationship Type="http://schemas.openxmlformats.org/officeDocument/2006/relationships/notesMaster" Target="/ppt/notesMasters/notesMaster1.xml" Id="R7b57d5e2b801484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f3c334aae5f468b" /><Relationship Type="http://schemas.openxmlformats.org/officeDocument/2006/relationships/notesMaster" Target="/ppt/notesMasters/notesMaster1.xml" Id="R1aa7725d43114d25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2598144ab79e4879" /><Relationship Type="http://schemas.openxmlformats.org/officeDocument/2006/relationships/notesMaster" Target="/ppt/notesMasters/notesMaster1.xml" Id="R0727b3b624c4476b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0c97f4d9242d4f3f" /><Relationship Type="http://schemas.openxmlformats.org/officeDocument/2006/relationships/notesMaster" Target="/ppt/notesMasters/notesMaster1.xml" Id="Rdfcec59a41374d1b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0c5b22076ce94417" /><Relationship Type="http://schemas.openxmlformats.org/officeDocument/2006/relationships/notesMaster" Target="/ppt/notesMasters/notesMaster1.xml" Id="R02464daae44c49a7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fd4992e069e64957" /><Relationship Type="http://schemas.openxmlformats.org/officeDocument/2006/relationships/notesMaster" Target="/ppt/notesMasters/notesMaster1.xml" Id="R535b0a6fea174d92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1cb8578313144d52" /><Relationship Type="http://schemas.openxmlformats.org/officeDocument/2006/relationships/notesMaster" Target="/ppt/notesMasters/notesMaster1.xml" Id="Rd217b7094d4c4206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c19a93998dc6479d" /><Relationship Type="http://schemas.openxmlformats.org/officeDocument/2006/relationships/notesMaster" Target="/ppt/notesMasters/notesMaster1.xml" Id="R478409b408c84c2e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00ba3117904f410a" /><Relationship Type="http://schemas.openxmlformats.org/officeDocument/2006/relationships/notesMaster" Target="/ppt/notesMasters/notesMaster1.xml" Id="Rd29e7682e16d44e0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a6efd2277c004d91" /><Relationship Type="http://schemas.openxmlformats.org/officeDocument/2006/relationships/notesMaster" Target="/ppt/notesMasters/notesMaster1.xml" Id="R22158b5ceea8450c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2abc817c8abd4dfa" /><Relationship Type="http://schemas.openxmlformats.org/officeDocument/2006/relationships/notesMaster" Target="/ppt/notesMasters/notesMaster1.xml" Id="R7f8fa92d53034137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9ac4c72e6f08496c" /><Relationship Type="http://schemas.openxmlformats.org/officeDocument/2006/relationships/notesMaster" Target="/ppt/notesMasters/notesMaster1.xml" Id="R7ddbd3e838c148e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91938d7cb414f13" /><Relationship Type="http://schemas.openxmlformats.org/officeDocument/2006/relationships/notesMaster" Target="/ppt/notesMasters/notesMaster1.xml" Id="R9e4685aa39dd4f91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849c8f33e4dc43b0" /><Relationship Type="http://schemas.openxmlformats.org/officeDocument/2006/relationships/notesMaster" Target="/ppt/notesMasters/notesMaster1.xml" Id="Rac617ee141c946cf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5204b8d36bfb4c0b" /><Relationship Type="http://schemas.openxmlformats.org/officeDocument/2006/relationships/notesMaster" Target="/ppt/notesMasters/notesMaster1.xml" Id="R83d0c33fa1b4487b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810456b22fd043d8" /><Relationship Type="http://schemas.openxmlformats.org/officeDocument/2006/relationships/notesMaster" Target="/ppt/notesMasters/notesMaster1.xml" Id="Rb3e5df96ab854b23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27b025ef2cbf40da" /><Relationship Type="http://schemas.openxmlformats.org/officeDocument/2006/relationships/notesMaster" Target="/ppt/notesMasters/notesMaster1.xml" Id="R1debd9b610284737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21bac974171a40b2" /><Relationship Type="http://schemas.openxmlformats.org/officeDocument/2006/relationships/notesMaster" Target="/ppt/notesMasters/notesMaster1.xml" Id="R7bd98c35d4dd457a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6f616895ca78433e" /><Relationship Type="http://schemas.openxmlformats.org/officeDocument/2006/relationships/notesMaster" Target="/ppt/notesMasters/notesMaster1.xml" Id="Rdf1423af589f41a4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efb3c9285d14454b" /><Relationship Type="http://schemas.openxmlformats.org/officeDocument/2006/relationships/notesMaster" Target="/ppt/notesMasters/notesMaster1.xml" Id="R9c1f6844ecda482c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d6052ec39e2d4385" /><Relationship Type="http://schemas.openxmlformats.org/officeDocument/2006/relationships/notesMaster" Target="/ppt/notesMasters/notesMaster1.xml" Id="R87adab7ffcf34b32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b7f34325e75e4e66" /><Relationship Type="http://schemas.openxmlformats.org/officeDocument/2006/relationships/notesMaster" Target="/ppt/notesMasters/notesMaster1.xml" Id="R9a1b0e9845d247f1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2bf92d9d6e9c42a0" /><Relationship Type="http://schemas.openxmlformats.org/officeDocument/2006/relationships/notesMaster" Target="/ppt/notesMasters/notesMaster1.xml" Id="Rc7bcadce161f4d7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5047753d3c047ba" /><Relationship Type="http://schemas.openxmlformats.org/officeDocument/2006/relationships/notesMaster" Target="/ppt/notesMasters/notesMaster1.xml" Id="Rbae86fb1a1164a1e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5ba4e2c996f647dc" /><Relationship Type="http://schemas.openxmlformats.org/officeDocument/2006/relationships/notesMaster" Target="/ppt/notesMasters/notesMaster1.xml" Id="R66f9e85811224a84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60eb7a176d564ab7" /><Relationship Type="http://schemas.openxmlformats.org/officeDocument/2006/relationships/notesMaster" Target="/ppt/notesMasters/notesMaster1.xml" Id="R6107d13c6d794d91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63387171f2a7443a" /><Relationship Type="http://schemas.openxmlformats.org/officeDocument/2006/relationships/notesMaster" Target="/ppt/notesMasters/notesMaster1.xml" Id="Rd0a25a7870ef4f18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21a561c5919e4646" /><Relationship Type="http://schemas.openxmlformats.org/officeDocument/2006/relationships/notesMaster" Target="/ppt/notesMasters/notesMaster1.xml" Id="R7dce461bebb747cf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d718cb1431f44b61" /><Relationship Type="http://schemas.openxmlformats.org/officeDocument/2006/relationships/notesMaster" Target="/ppt/notesMasters/notesMaster1.xml" Id="R3422542c0d5f48d9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1ac46b460f5c4b72" /><Relationship Type="http://schemas.openxmlformats.org/officeDocument/2006/relationships/notesMaster" Target="/ppt/notesMasters/notesMaster1.xml" Id="Rfe3f2565d59d45ce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2212b47085ab4f14" /><Relationship Type="http://schemas.openxmlformats.org/officeDocument/2006/relationships/notesMaster" Target="/ppt/notesMasters/notesMaster1.xml" Id="Rf733f20d8b3144c3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ccf1bf4177844422" /><Relationship Type="http://schemas.openxmlformats.org/officeDocument/2006/relationships/notesMaster" Target="/ppt/notesMasters/notesMaster1.xml" Id="R16ef55efe0d2484f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ccc4bdd3063940d3" /><Relationship Type="http://schemas.openxmlformats.org/officeDocument/2006/relationships/notesMaster" Target="/ppt/notesMasters/notesMaster1.xml" Id="Rccd5ec351d954fbc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5994e118cf734581" /><Relationship Type="http://schemas.openxmlformats.org/officeDocument/2006/relationships/notesMaster" Target="/ppt/notesMasters/notesMaster1.xml" Id="R10e07173c03642f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21b16b0ab484a1a" /><Relationship Type="http://schemas.openxmlformats.org/officeDocument/2006/relationships/notesMaster" Target="/ppt/notesMasters/notesMaster1.xml" Id="R1fece7f279ba49e1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bf9a284729c74cc4" /><Relationship Type="http://schemas.openxmlformats.org/officeDocument/2006/relationships/notesMaster" Target="/ppt/notesMasters/notesMaster1.xml" Id="R91eac2b5cfb7440d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69634bdfdecb4408" /><Relationship Type="http://schemas.openxmlformats.org/officeDocument/2006/relationships/notesMaster" Target="/ppt/notesMasters/notesMaster1.xml" Id="R33ede9e2d65645eb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92224e1c17a94f9e" /><Relationship Type="http://schemas.openxmlformats.org/officeDocument/2006/relationships/notesMaster" Target="/ppt/notesMasters/notesMaster1.xml" Id="R095165f8783040e3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1a9a9acda57b475b" /><Relationship Type="http://schemas.openxmlformats.org/officeDocument/2006/relationships/notesMaster" Target="/ppt/notesMasters/notesMaster1.xml" Id="R262631127b8d4438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0450dc34c39f46e6" /><Relationship Type="http://schemas.openxmlformats.org/officeDocument/2006/relationships/notesMaster" Target="/ppt/notesMasters/notesMaster1.xml" Id="R53402a34a23c49b7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2c020a1bf8e44673" /><Relationship Type="http://schemas.openxmlformats.org/officeDocument/2006/relationships/notesMaster" Target="/ppt/notesMasters/notesMaster1.xml" Id="R6b7ee9615bf44ca5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d559df0268fe4da1" /><Relationship Type="http://schemas.openxmlformats.org/officeDocument/2006/relationships/notesMaster" Target="/ppt/notesMasters/notesMaster1.xml" Id="R083fad813ca04439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989782ce967c4613" /><Relationship Type="http://schemas.openxmlformats.org/officeDocument/2006/relationships/notesMaster" Target="/ppt/notesMasters/notesMaster1.xml" Id="R83cd3075fc224cb4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425edf4f62eb45fb" /><Relationship Type="http://schemas.openxmlformats.org/officeDocument/2006/relationships/notesMaster" Target="/ppt/notesMasters/notesMaster1.xml" Id="R31d22942351547ba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1be40dbce7044b20" /><Relationship Type="http://schemas.openxmlformats.org/officeDocument/2006/relationships/notesMaster" Target="/ppt/notesMasters/notesMaster1.xml" Id="R75d4641afe37492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ef099a4a4a94bf6" /><Relationship Type="http://schemas.openxmlformats.org/officeDocument/2006/relationships/notesMaster" Target="/ppt/notesMasters/notesMaster1.xml" Id="Rd0a729305b0c4c2a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7a073e08f3c646d9" /><Relationship Type="http://schemas.openxmlformats.org/officeDocument/2006/relationships/notesMaster" Target="/ppt/notesMasters/notesMaster1.xml" Id="Rbdf440dcb3f34f9d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36cd675a738f4671" /><Relationship Type="http://schemas.openxmlformats.org/officeDocument/2006/relationships/notesMaster" Target="/ppt/notesMasters/notesMaster1.xml" Id="R27c9058bb7b04e48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1b2485b17a7945af" /><Relationship Type="http://schemas.openxmlformats.org/officeDocument/2006/relationships/notesMaster" Target="/ppt/notesMasters/notesMaster1.xml" Id="R452d2426e41d4ec0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7229053d36084630" /><Relationship Type="http://schemas.openxmlformats.org/officeDocument/2006/relationships/notesMaster" Target="/ppt/notesMasters/notesMaster1.xml" Id="R344f23c39c064379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4cd59c68394341c1" /><Relationship Type="http://schemas.openxmlformats.org/officeDocument/2006/relationships/notesMaster" Target="/ppt/notesMasters/notesMaster1.xml" Id="R6ca4b53d1aec4493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9c41a3bb79c64d5a" /><Relationship Type="http://schemas.openxmlformats.org/officeDocument/2006/relationships/notesMaster" Target="/ppt/notesMasters/notesMaster1.xml" Id="R442c901ee8fe40a9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b0860f15bb894586" /><Relationship Type="http://schemas.openxmlformats.org/officeDocument/2006/relationships/notesMaster" Target="/ppt/notesMasters/notesMaster1.xml" Id="R77e3fdff9be84546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524dd62585e24f20" /><Relationship Type="http://schemas.openxmlformats.org/officeDocument/2006/relationships/notesMaster" Target="/ppt/notesMasters/notesMaster1.xml" Id="Rea60c03196944ab0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73928313405b40d8" /><Relationship Type="http://schemas.openxmlformats.org/officeDocument/2006/relationships/notesMaster" Target="/ppt/notesMasters/notesMaster1.xml" Id="R2903615e80db44da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bc471bf0d53e42ae" /><Relationship Type="http://schemas.openxmlformats.org/officeDocument/2006/relationships/notesMaster" Target="/ppt/notesMasters/notesMaster1.xml" Id="R65018918300f47f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045fa9b9afe4fb9" /><Relationship Type="http://schemas.openxmlformats.org/officeDocument/2006/relationships/notesMaster" Target="/ppt/notesMasters/notesMaster1.xml" Id="R8ee77931c9594fe5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9b8d36eb219b4c48" /><Relationship Type="http://schemas.openxmlformats.org/officeDocument/2006/relationships/notesMaster" Target="/ppt/notesMasters/notesMaster1.xml" Id="R232448c5910f488d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62dbc087e5a34799" /><Relationship Type="http://schemas.openxmlformats.org/officeDocument/2006/relationships/notesMaster" Target="/ppt/notesMasters/notesMaster1.xml" Id="Rb47e61595c4e4839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56f7a38ca96346e3" /><Relationship Type="http://schemas.openxmlformats.org/officeDocument/2006/relationships/notesMaster" Target="/ppt/notesMasters/notesMaster1.xml" Id="Ra250c1054b7b4b0e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d40492958caf4f4e" /><Relationship Type="http://schemas.openxmlformats.org/officeDocument/2006/relationships/notesMaster" Target="/ppt/notesMasters/notesMaster1.xml" Id="Rca342a7853e347ab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41af54a0ce7f4aa2" /><Relationship Type="http://schemas.openxmlformats.org/officeDocument/2006/relationships/notesMaster" Target="/ppt/notesMasters/notesMaster1.xml" Id="R3a73c33f439349b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bd2cc3d024b74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b8c7f3e8b914a63" /><Relationship Type="http://schemas.openxmlformats.org/officeDocument/2006/relationships/slideLayout" Target="/ppt/slideLayouts/slideLayout1.xml" Id="R0df20e31e089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20e31e0894e55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f71e5479f453d" /><Relationship Type="http://schemas.openxmlformats.org/officeDocument/2006/relationships/image" Target="/ppt/media/image.png" Id="R4f0fe608fd634f6e" /><Relationship Type="http://schemas.openxmlformats.org/officeDocument/2006/relationships/notesSlide" Target="/ppt/notesSlides/notesSlide1.xml" Id="Rc3edb74938e6433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3e6ce0e6e41c4" /><Relationship Type="http://schemas.openxmlformats.org/officeDocument/2006/relationships/image" Target="/ppt/media/image3.png" Id="R69f04f6bf8ff42e3" /><Relationship Type="http://schemas.openxmlformats.org/officeDocument/2006/relationships/notesSlide" Target="/ppt/notesSlides/notesSlide10.xml" Id="R0ddb7a2992fa4ef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845edd9ad453e" /><Relationship Type="http://schemas.openxmlformats.org/officeDocument/2006/relationships/image" Target="/ppt/media/image4.png" Id="Reca31b00238f40b3" /><Relationship Type="http://schemas.openxmlformats.org/officeDocument/2006/relationships/notesSlide" Target="/ppt/notesSlides/notesSlide11.xml" Id="R3281f3805e38444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96a05b6142a6" /><Relationship Type="http://schemas.openxmlformats.org/officeDocument/2006/relationships/notesSlide" Target="/ppt/notesSlides/notesSlide12.xml" Id="R3cf80fd78ab1443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3e9e56a7c4313" /><Relationship Type="http://schemas.openxmlformats.org/officeDocument/2006/relationships/image" Target="/ppt/media/image5.png" Id="Rd66df1273c654737" /><Relationship Type="http://schemas.openxmlformats.org/officeDocument/2006/relationships/notesSlide" Target="/ppt/notesSlides/notesSlide13.xml" Id="Rbf3139de7d074d7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c8e6f86674590" /><Relationship Type="http://schemas.openxmlformats.org/officeDocument/2006/relationships/notesSlide" Target="/ppt/notesSlides/notesSlide14.xml" Id="Racf9cbabcc3d4b3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dfa1acec4b46" /><Relationship Type="http://schemas.openxmlformats.org/officeDocument/2006/relationships/image" Target="/ppt/media/image6.png" Id="R1689be9c312f4ed1" /><Relationship Type="http://schemas.openxmlformats.org/officeDocument/2006/relationships/notesSlide" Target="/ppt/notesSlides/notesSlide15.xml" Id="R9387ea964b544ca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62c021f0b4c2e" /><Relationship Type="http://schemas.openxmlformats.org/officeDocument/2006/relationships/image" Target="/ppt/media/image7.png" Id="R7fef190a071d4f97" /><Relationship Type="http://schemas.openxmlformats.org/officeDocument/2006/relationships/notesSlide" Target="/ppt/notesSlides/notesSlide16.xml" Id="R9790f0cc1c974ff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5d939efa4519" /><Relationship Type="http://schemas.openxmlformats.org/officeDocument/2006/relationships/notesSlide" Target="/ppt/notesSlides/notesSlide17.xml" Id="R80b47621220b412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ad73e23624b2c" /><Relationship Type="http://schemas.openxmlformats.org/officeDocument/2006/relationships/notesSlide" Target="/ppt/notesSlides/notesSlide18.xml" Id="R7bda4833e00043f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536c39b541cc" /><Relationship Type="http://schemas.openxmlformats.org/officeDocument/2006/relationships/image" Target="/ppt/media/image8.png" Id="R59dee1b842954138" /><Relationship Type="http://schemas.openxmlformats.org/officeDocument/2006/relationships/notesSlide" Target="/ppt/notesSlides/notesSlide19.xml" Id="Rba6180dcea7b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2faa6b4b741fe" /><Relationship Type="http://schemas.openxmlformats.org/officeDocument/2006/relationships/notesSlide" Target="/ppt/notesSlides/notesSlide2.xml" Id="Rae2532c37e5946d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c489b5d54be4" /><Relationship Type="http://schemas.openxmlformats.org/officeDocument/2006/relationships/image" Target="/ppt/media/image9.png" Id="R3683467d6f544e81" /><Relationship Type="http://schemas.openxmlformats.org/officeDocument/2006/relationships/notesSlide" Target="/ppt/notesSlides/notesSlide20.xml" Id="R5c828f4ed7e3478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23050883d461f" /><Relationship Type="http://schemas.openxmlformats.org/officeDocument/2006/relationships/notesSlide" Target="/ppt/notesSlides/notesSlide21.xml" Id="R5d3f7c8e39fc45a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81de1f508438c" /><Relationship Type="http://schemas.openxmlformats.org/officeDocument/2006/relationships/notesSlide" Target="/ppt/notesSlides/notesSlide22.xml" Id="R1e43f0beaf4b4389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402c4fdf14215" /><Relationship Type="http://schemas.openxmlformats.org/officeDocument/2006/relationships/image" Target="/ppt/media/image10.png" Id="R107b5361adb24bed" /><Relationship Type="http://schemas.openxmlformats.org/officeDocument/2006/relationships/notesSlide" Target="/ppt/notesSlides/notesSlide23.xml" Id="Ra1106173676d4df4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b7f4514574023" /><Relationship Type="http://schemas.openxmlformats.org/officeDocument/2006/relationships/image" Target="/ppt/media/image11.png" Id="Rbb0c9adc8d8246ac" /><Relationship Type="http://schemas.openxmlformats.org/officeDocument/2006/relationships/notesSlide" Target="/ppt/notesSlides/notesSlide24.xml" Id="Rbc36ed90a515472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51592dfdd4cdf" /><Relationship Type="http://schemas.openxmlformats.org/officeDocument/2006/relationships/image" Target="/ppt/media/image12.png" Id="R480dd0a46a6242ae" /><Relationship Type="http://schemas.openxmlformats.org/officeDocument/2006/relationships/notesSlide" Target="/ppt/notesSlides/notesSlide25.xml" Id="Ra2897ed6e63a4c0d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a5b1b51f74583" /><Relationship Type="http://schemas.openxmlformats.org/officeDocument/2006/relationships/notesSlide" Target="/ppt/notesSlides/notesSlide26.xml" Id="R5f8a3bdf731f45dd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52cf38144f46" /><Relationship Type="http://schemas.openxmlformats.org/officeDocument/2006/relationships/image" Target="/ppt/media/image13.png" Id="R81d801e8f5cf4d28" /><Relationship Type="http://schemas.openxmlformats.org/officeDocument/2006/relationships/notesSlide" Target="/ppt/notesSlides/notesSlide27.xml" Id="Rc407e2fb79e4410b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4a7a724734c68" /><Relationship Type="http://schemas.openxmlformats.org/officeDocument/2006/relationships/notesSlide" Target="/ppt/notesSlides/notesSlide28.xml" Id="Rb0cd9a183dfe456a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1fdb41bc648d8" /><Relationship Type="http://schemas.openxmlformats.org/officeDocument/2006/relationships/image" Target="/ppt/media/image14.png" Id="Reed30bf549064c3e" /><Relationship Type="http://schemas.openxmlformats.org/officeDocument/2006/relationships/notesSlide" Target="/ppt/notesSlides/notesSlide29.xml" Id="R5afcfbf7e617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3ded8ecd449e" /><Relationship Type="http://schemas.openxmlformats.org/officeDocument/2006/relationships/notesSlide" Target="/ppt/notesSlides/notesSlide3.xml" Id="R4be10f52489d4741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6a702d5b547ad" /><Relationship Type="http://schemas.openxmlformats.org/officeDocument/2006/relationships/notesSlide" Target="/ppt/notesSlides/notesSlide30.xml" Id="R946cd746397f4c16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f6ffa6894a68" /><Relationship Type="http://schemas.openxmlformats.org/officeDocument/2006/relationships/image" Target="/ppt/media/image15.png" Id="Rd2a47840196743f5" /><Relationship Type="http://schemas.openxmlformats.org/officeDocument/2006/relationships/notesSlide" Target="/ppt/notesSlides/notesSlide31.xml" Id="R7ce162d1ac0640a4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f48924c724e3e" /><Relationship Type="http://schemas.openxmlformats.org/officeDocument/2006/relationships/notesSlide" Target="/ppt/notesSlides/notesSlide32.xml" Id="R0f7a576c58124e89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cfac3e6a4a94" /><Relationship Type="http://schemas.openxmlformats.org/officeDocument/2006/relationships/image" Target="/ppt/media/image16.png" Id="R8ee3dcfcd9cb4808" /><Relationship Type="http://schemas.openxmlformats.org/officeDocument/2006/relationships/notesSlide" Target="/ppt/notesSlides/notesSlide33.xml" Id="R916b765173214d02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619013abe4ed1" /><Relationship Type="http://schemas.openxmlformats.org/officeDocument/2006/relationships/notesSlide" Target="/ppt/notesSlides/notesSlide34.xml" Id="R4224816a521f4bfb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d3374ecc1497e" /><Relationship Type="http://schemas.openxmlformats.org/officeDocument/2006/relationships/image" Target="/ppt/media/image17.png" Id="R5940bea2c22148c5" /><Relationship Type="http://schemas.openxmlformats.org/officeDocument/2006/relationships/notesSlide" Target="/ppt/notesSlides/notesSlide35.xml" Id="R83fc3d92adeb4f00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14ac85a74c2f" /><Relationship Type="http://schemas.openxmlformats.org/officeDocument/2006/relationships/notesSlide" Target="/ppt/notesSlides/notesSlide36.xml" Id="R444f57a14eb64419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0692edea541b5" /><Relationship Type="http://schemas.openxmlformats.org/officeDocument/2006/relationships/image" Target="/ppt/media/image18.png" Id="R5bba3ca91ec44f40" /><Relationship Type="http://schemas.openxmlformats.org/officeDocument/2006/relationships/notesSlide" Target="/ppt/notesSlides/notesSlide37.xml" Id="R7473d5361bd44514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5825c1744642" /><Relationship Type="http://schemas.openxmlformats.org/officeDocument/2006/relationships/notesSlide" Target="/ppt/notesSlides/notesSlide38.xml" Id="R83386e9506d442c3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e8276a7f44e32" /><Relationship Type="http://schemas.openxmlformats.org/officeDocument/2006/relationships/image" Target="/ppt/media/image19.png" Id="Ree36adee5de64bbf" /><Relationship Type="http://schemas.openxmlformats.org/officeDocument/2006/relationships/notesSlide" Target="/ppt/notesSlides/notesSlide39.xml" Id="R14a41305a776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89c5834c54378" /><Relationship Type="http://schemas.openxmlformats.org/officeDocument/2006/relationships/notesSlide" Target="/ppt/notesSlides/notesSlide4.xml" Id="R80ce39cc86444cb0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dfc34ae5348c8" /><Relationship Type="http://schemas.openxmlformats.org/officeDocument/2006/relationships/notesSlide" Target="/ppt/notesSlides/notesSlide40.xml" Id="Ra9a108f9666d4f1d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afa7aa7714060" /><Relationship Type="http://schemas.openxmlformats.org/officeDocument/2006/relationships/notesSlide" Target="/ppt/notesSlides/notesSlide41.xml" Id="R9395f9a3d97b4b64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a24aaf3d54d1f" /><Relationship Type="http://schemas.openxmlformats.org/officeDocument/2006/relationships/notesSlide" Target="/ppt/notesSlides/notesSlide42.xml" Id="R31c2f531fd8f44c2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20def41e647b8" /><Relationship Type="http://schemas.openxmlformats.org/officeDocument/2006/relationships/notesSlide" Target="/ppt/notesSlides/notesSlide43.xml" Id="Rb101c7c8f1844aca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a68e0e759497e" /><Relationship Type="http://schemas.openxmlformats.org/officeDocument/2006/relationships/notesSlide" Target="/ppt/notesSlides/notesSlide44.xml" Id="Rc3e4365da24243f9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164133df4742" /><Relationship Type="http://schemas.openxmlformats.org/officeDocument/2006/relationships/notesSlide" Target="/ppt/notesSlides/notesSlide45.xml" Id="R62cf072ae12041af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dda3697d549c1" /><Relationship Type="http://schemas.openxmlformats.org/officeDocument/2006/relationships/image" Target="/ppt/media/image20.png" Id="R0171051014004156" /><Relationship Type="http://schemas.openxmlformats.org/officeDocument/2006/relationships/notesSlide" Target="/ppt/notesSlides/notesSlide46.xml" Id="Re1ed4636a1694b61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40105cb44493d" /><Relationship Type="http://schemas.openxmlformats.org/officeDocument/2006/relationships/image" Target="/ppt/media/image21.png" Id="R8e0a48c96c204bd8" /><Relationship Type="http://schemas.openxmlformats.org/officeDocument/2006/relationships/notesSlide" Target="/ppt/notesSlides/notesSlide47.xml" Id="R35f8b83d7d714d6e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7acbfdd774551" /><Relationship Type="http://schemas.openxmlformats.org/officeDocument/2006/relationships/notesSlide" Target="/ppt/notesSlides/notesSlide48.xml" Id="R825865b871214542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e4578d9e4cb0" /><Relationship Type="http://schemas.openxmlformats.org/officeDocument/2006/relationships/notesSlide" Target="/ppt/notesSlides/notesSlide49.xml" Id="R7eaa671ad7d1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6e414dd184f62" /><Relationship Type="http://schemas.openxmlformats.org/officeDocument/2006/relationships/notesSlide" Target="/ppt/notesSlides/notesSlide5.xml" Id="R395d4bde15784277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98d8d771b4af1" /><Relationship Type="http://schemas.openxmlformats.org/officeDocument/2006/relationships/notesSlide" Target="/ppt/notesSlides/notesSlide50.xml" Id="R45a04c29f92d48f1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d65a0821e4896" /><Relationship Type="http://schemas.openxmlformats.org/officeDocument/2006/relationships/notesSlide" Target="/ppt/notesSlides/notesSlide51.xml" Id="Rb1d251dd71e046e4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1f91fb764b08" /><Relationship Type="http://schemas.openxmlformats.org/officeDocument/2006/relationships/notesSlide" Target="/ppt/notesSlides/notesSlide52.xml" Id="R28dda63b25e149f6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1acb3f29740d0" /><Relationship Type="http://schemas.openxmlformats.org/officeDocument/2006/relationships/notesSlide" Target="/ppt/notesSlides/notesSlide53.xml" Id="Ra0a42759ac454ec4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f2adc22904443" /><Relationship Type="http://schemas.openxmlformats.org/officeDocument/2006/relationships/image" Target="/ppt/media/image22.png" Id="Rf15f2c3a59e54b26" /><Relationship Type="http://schemas.openxmlformats.org/officeDocument/2006/relationships/notesSlide" Target="/ppt/notesSlides/notesSlide54.xml" Id="R76808e8b22d74724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ad65dc4548f6" /><Relationship Type="http://schemas.openxmlformats.org/officeDocument/2006/relationships/notesSlide" Target="/ppt/notesSlides/notesSlide55.xml" Id="R0e7c6cbe3bc648ed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da1b8d1ea47cc" /><Relationship Type="http://schemas.openxmlformats.org/officeDocument/2006/relationships/notesSlide" Target="/ppt/notesSlides/notesSlide56.xml" Id="R0f89d4908ae94dd2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072d4430d4824" /><Relationship Type="http://schemas.openxmlformats.org/officeDocument/2006/relationships/image" Target="/ppt/media/image23.png" Id="R696b3d66d0ef4d73" /><Relationship Type="http://schemas.openxmlformats.org/officeDocument/2006/relationships/notesSlide" Target="/ppt/notesSlides/notesSlide57.xml" Id="R73285b8fe333477e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524bcba0b49d6" /><Relationship Type="http://schemas.openxmlformats.org/officeDocument/2006/relationships/notesSlide" Target="/ppt/notesSlides/notesSlide58.xml" Id="Rcc066858067d4d2b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5a2f2adb84eeb" /><Relationship Type="http://schemas.openxmlformats.org/officeDocument/2006/relationships/notesSlide" Target="/ppt/notesSlides/notesSlide59.xml" Id="Rd76e6b9351fc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087a6765d483b" /><Relationship Type="http://schemas.openxmlformats.org/officeDocument/2006/relationships/notesSlide" Target="/ppt/notesSlides/notesSlide6.xml" Id="Raf4375e89ff3477d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0a4525ea54355" /><Relationship Type="http://schemas.openxmlformats.org/officeDocument/2006/relationships/notesSlide" Target="/ppt/notesSlides/notesSlide60.xml" Id="R192a09dc33c74961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5e8ac54b4c84" /><Relationship Type="http://schemas.openxmlformats.org/officeDocument/2006/relationships/image" Target="/ppt/media/image24.png" Id="R797a503ea77748d0" /><Relationship Type="http://schemas.openxmlformats.org/officeDocument/2006/relationships/notesSlide" Target="/ppt/notesSlides/notesSlide61.xml" Id="R92adcde735874852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4c0b56054a3b" /><Relationship Type="http://schemas.openxmlformats.org/officeDocument/2006/relationships/image" Target="/ppt/media/image25.png" Id="R90dda945c71d4f11" /><Relationship Type="http://schemas.openxmlformats.org/officeDocument/2006/relationships/notesSlide" Target="/ppt/notesSlides/notesSlide62.xml" Id="Ra74e113683ae4c40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7b177f1ef46d1" /><Relationship Type="http://schemas.openxmlformats.org/officeDocument/2006/relationships/notesSlide" Target="/ppt/notesSlides/notesSlide63.xml" Id="R28d6644ac6e44704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92733c3c8426a" /><Relationship Type="http://schemas.openxmlformats.org/officeDocument/2006/relationships/notesSlide" Target="/ppt/notesSlides/notesSlide64.xml" Id="R9d709cca4c7d4392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76383acce43af" /><Relationship Type="http://schemas.openxmlformats.org/officeDocument/2006/relationships/image" Target="/ppt/media/image26.png" Id="R3066336697544a0f" /><Relationship Type="http://schemas.openxmlformats.org/officeDocument/2006/relationships/notesSlide" Target="/ppt/notesSlides/notesSlide65.xml" Id="R3cb8308ee5034250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aad029c7428e" /><Relationship Type="http://schemas.openxmlformats.org/officeDocument/2006/relationships/image" Target="/ppt/media/image27.png" Id="R45a00e16dd75455c" /><Relationship Type="http://schemas.openxmlformats.org/officeDocument/2006/relationships/notesSlide" Target="/ppt/notesSlides/notesSlide66.xml" Id="R90efea8b069246b0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1f07bfb494c97" /><Relationship Type="http://schemas.openxmlformats.org/officeDocument/2006/relationships/notesSlide" Target="/ppt/notesSlides/notesSlide67.xml" Id="R92f80a8fee4241c8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a15fc21df4805" /><Relationship Type="http://schemas.openxmlformats.org/officeDocument/2006/relationships/notesSlide" Target="/ppt/notesSlides/notesSlide68.xml" Id="Rb83405fbbb404296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05aec6dae4bb6" /><Relationship Type="http://schemas.openxmlformats.org/officeDocument/2006/relationships/image" Target="/ppt/media/image28.png" Id="R4eebae3d4c2c4c43" /><Relationship Type="http://schemas.openxmlformats.org/officeDocument/2006/relationships/notesSlide" Target="/ppt/notesSlides/notesSlide69.xml" Id="R9745266e67ff49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a7d782524fba" /><Relationship Type="http://schemas.openxmlformats.org/officeDocument/2006/relationships/notesSlide" Target="/ppt/notesSlides/notesSlide7.xml" Id="R77b24ebd37f34b57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11f0c08ab4379" /><Relationship Type="http://schemas.openxmlformats.org/officeDocument/2006/relationships/notesSlide" Target="/ppt/notesSlides/notesSlide70.xml" Id="Rdebd98b8aaab4533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f6924b0c54906" /><Relationship Type="http://schemas.openxmlformats.org/officeDocument/2006/relationships/image" Target="/ppt/media/image29.png" Id="R56b87e0c973d4127" /><Relationship Type="http://schemas.openxmlformats.org/officeDocument/2006/relationships/notesSlide" Target="/ppt/notesSlides/notesSlide71.xml" Id="R5cf05537ad174b0f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698101a642cd" /><Relationship Type="http://schemas.openxmlformats.org/officeDocument/2006/relationships/notesSlide" Target="/ppt/notesSlides/notesSlide72.xml" Id="R886240d53e214344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1aae4b3e744ea" /><Relationship Type="http://schemas.openxmlformats.org/officeDocument/2006/relationships/image" Target="/ppt/media/image30.png" Id="Rbf02d05ad2c6470a" /><Relationship Type="http://schemas.openxmlformats.org/officeDocument/2006/relationships/notesSlide" Target="/ppt/notesSlides/notesSlide73.xml" Id="Rceea0352ba964287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3e6cde32742c8" /><Relationship Type="http://schemas.openxmlformats.org/officeDocument/2006/relationships/notesSlide" Target="/ppt/notesSlides/notesSlide74.xml" Id="R224d00130cd64144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da389ac254697" /><Relationship Type="http://schemas.openxmlformats.org/officeDocument/2006/relationships/notesSlide" Target="/ppt/notesSlides/notesSlide75.xml" Id="R5935cd220dca4d9f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0dbe2024e48e6" /><Relationship Type="http://schemas.openxmlformats.org/officeDocument/2006/relationships/notesSlide" Target="/ppt/notesSlides/notesSlide76.xml" Id="Ra493ec6f7ded497d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3de81ae14faf" /><Relationship Type="http://schemas.openxmlformats.org/officeDocument/2006/relationships/notesSlide" Target="/ppt/notesSlides/notesSlide77.xml" Id="Ra60c78356506464c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6ff1a7e764c6f" /><Relationship Type="http://schemas.openxmlformats.org/officeDocument/2006/relationships/image" Target="/ppt/media/image31.png" Id="R86d821c3a94142f5" /><Relationship Type="http://schemas.openxmlformats.org/officeDocument/2006/relationships/notesSlide" Target="/ppt/notesSlides/notesSlide78.xml" Id="Rf11b0f9fb53f4026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ce41ca5714f93" /><Relationship Type="http://schemas.openxmlformats.org/officeDocument/2006/relationships/notesSlide" Target="/ppt/notesSlides/notesSlide79.xml" Id="R63ba68637d884ca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6a6b5879a4163" /><Relationship Type="http://schemas.openxmlformats.org/officeDocument/2006/relationships/image" Target="/ppt/media/image2.png" Id="R5f537fb4e4604c81" /><Relationship Type="http://schemas.openxmlformats.org/officeDocument/2006/relationships/notesSlide" Target="/ppt/notesSlides/notesSlide8.xml" Id="Rdf6b5f3afb7d490c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9cffa6ef49a7" /><Relationship Type="http://schemas.openxmlformats.org/officeDocument/2006/relationships/notesSlide" Target="/ppt/notesSlides/notesSlide80.xml" Id="Rf7f23fa9670348ff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fd1955f53476d" /><Relationship Type="http://schemas.openxmlformats.org/officeDocument/2006/relationships/notesSlide" Target="/ppt/notesSlides/notesSlide81.xml" Id="R99b3039527244ab9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3d87c1ac49e9" /><Relationship Type="http://schemas.openxmlformats.org/officeDocument/2006/relationships/notesSlide" Target="/ppt/notesSlides/notesSlide82.xml" Id="R7c6c16f487494f98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3f684a854352" /><Relationship Type="http://schemas.openxmlformats.org/officeDocument/2006/relationships/notesSlide" Target="/ppt/notesSlides/notesSlide83.xml" Id="R51c9b9b3284b4157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6359442c64bd6" /><Relationship Type="http://schemas.openxmlformats.org/officeDocument/2006/relationships/notesSlide" Target="/ppt/notesSlides/notesSlide84.xml" Id="Rb536c82f189a4c70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f8f4cdce24fed" /><Relationship Type="http://schemas.openxmlformats.org/officeDocument/2006/relationships/notesSlide" Target="/ppt/notesSlides/notesSlide85.xml" Id="Rb83c61b9943e473f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9c2ba0a3b4d71" /><Relationship Type="http://schemas.openxmlformats.org/officeDocument/2006/relationships/notesSlide" Target="/ppt/notesSlides/notesSlide86.xml" Id="R9c83961d357f40aa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9785655914984" /><Relationship Type="http://schemas.openxmlformats.org/officeDocument/2006/relationships/notesSlide" Target="/ppt/notesSlides/notesSlide87.xml" Id="Ra0cb49970fe148e5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e0364cfda4d50" /><Relationship Type="http://schemas.openxmlformats.org/officeDocument/2006/relationships/notesSlide" Target="/ppt/notesSlides/notesSlide88.xml" Id="Rc5287f4123d84f39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ba47506254a86" /><Relationship Type="http://schemas.openxmlformats.org/officeDocument/2006/relationships/notesSlide" Target="/ppt/notesSlides/notesSlide89.xml" Id="R0d7b5fc2fe69458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b24de0a394160" /><Relationship Type="http://schemas.openxmlformats.org/officeDocument/2006/relationships/notesSlide" Target="/ppt/notesSlides/notesSlide9.xml" Id="R01fb7971ca134bc7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9b58d37594b57" /><Relationship Type="http://schemas.openxmlformats.org/officeDocument/2006/relationships/notesSlide" Target="/ppt/notesSlides/notesSlide90.xml" Id="R4e6ea49887b34d61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92225ed6a4c5d" /><Relationship Type="http://schemas.openxmlformats.org/officeDocument/2006/relationships/notesSlide" Target="/ppt/notesSlides/notesSlide91.xml" Id="R28fb4221f9094c2a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ec220fffd4939" /><Relationship Type="http://schemas.openxmlformats.org/officeDocument/2006/relationships/notesSlide" Target="/ppt/notesSlides/notesSlide92.xml" Id="Raddd46721b044a70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45f5acf784fc9" /><Relationship Type="http://schemas.openxmlformats.org/officeDocument/2006/relationships/notesSlide" Target="/ppt/notesSlides/notesSlide93.xml" Id="Rb8e5d1bee45b4e42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8c290ee3b42ab" /><Relationship Type="http://schemas.openxmlformats.org/officeDocument/2006/relationships/image" Target="/ppt/media/image32.png" Id="Rb450b4b217a3441d" /><Relationship Type="http://schemas.openxmlformats.org/officeDocument/2006/relationships/notesSlide" Target="/ppt/notesSlides/notesSlide94.xml" Id="R77cead2f0068413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21FAD9D-1F1D-40A9-97B6-0400C91CC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867FE2E-8913-431F-9D94-1353A5DD4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A04D0C3-BA71-493C-BC55-42843233C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865C4EE-0625-4EA4-AC70-BAA899E31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31A9732-F2CD-4759-BD25-B4CE90383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La solución profesional completa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para las empresas de mudanzas modernas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CE939A8-92BC-413A-A801-0108862DD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Desde la encuesta en el sitio hasta la factura: administrar clientes, trabajos, escaneos de habitaciones 3D, inventario, precios, flota, personal, almacenamiento, finanzas y resúmenes de impuestos en una aplicación.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DFF7BBBD-6036-4D20-881F-DFD370FB5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DCD4D23-604A-4171-A26F-DD8AEC812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Pruébalo gratis durante 3 días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BB5FF7B-D9CA-4EC6-9D7A-DC9C10EBF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307F1D3-5D3E-4545-B0D7-A98CE509E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Y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EBE8BD81-487B-4AC8-80A1-C6E8F234D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871638BE-9195-4F43-B774-179C89A42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0fe608fd634f6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9674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14B6AC8-EC73-4375-B203-25E2325DC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842DD3F-88B1-4A21-8ED0-54883BFA5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CEA772F-DCA9-43FE-A5F9-AE92636D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CEDF800-F2C4-4722-87DF-0BF1D087B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Dashboard: su centro de control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3EF2B7-C479-4D68-A3AA-D42CF7C7C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pantalla de inicio reúne métricas clave y proporciona claridad instantánea.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D9A18B7-E453-4273-9891-0F3ADED51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trabajos abiertos y programados son visibles sin buscar en las listas.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cotizaciones, los montos pagados, los pagos pendientes y los ingresos mensuales aparecen directamente en la pantalla de inicio.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citas te ayudan a prepararte para el siguiente día laborable.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cifras se pueden ocultar cuando sea necesario, útil durante las reuniones con los clientes o a la vista de los empleados.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f04f6bf8ff42e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68BA3FB-6B24-4F8B-B341-400A19618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BBF9E8F-72D7-4CCB-A6A2-3EDB1AB4D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Overview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1531321-E914-4F57-B003-597C6AF13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BE6B0D0-0543-4EAA-B554-D485287BE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Figuras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472D0D0-8E5E-4D34-AD8A-D575B955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41AF239-62FC-4336-A504-43379C63B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citas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4114190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86639F0-06B6-4143-8CE4-CA1F39E03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74A0B80-F58B-43A8-B543-6A5FC458C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7957C98-A5F4-45FD-BBC4-5D4894E4A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5C5A9D9-C8DF-42C0-A248-740E1C09F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Todo de un vistazo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B279D76-9A81-4C57-A295-E7A1AE5FD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aplicación muestra más que datos, muestra prioridades.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a31b00238f40b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930B546-A7C7-4536-B287-426AE0C8D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 aparecer tareas abiertas, ingresos, pagos y citas tan pronto como inicie la aplicación.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698853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213585D-2EF2-451A-BE1E-58ACE2546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6CC158F-A69B-49FC-8C92-DBC3BDF53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54EF3E6-4106-4630-BDF9-756BC5640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54248DD-7CF4-4C2D-9846-8BADBDBDC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su ventaja diaria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46CD09-1195-4C53-A4DC-C28399CCC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panel de control ahorra tiempo porque la información importante ya no tiene que ser encontrada en diferentes lugares.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43F1663-E658-41EB-8189-7B1D706C5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propietarios pueden ver inmediatamente qué trabajos están abiertos y qué facturas se han pagado.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créditos pendientes se identifican temprano, antes de que el flujo de efectivo se convierta en un problema.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mes en curso sigue siendo transparente.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nombramientos y las tareas operativas se ven junto con la información financiera.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86F2437-C9F0-43D6-9213-C79579C9C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Mayor visibilidad significa menos preguntas, menos búsquedas y decisiones más rápidas.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7735609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7A61B6C-351E-4234-B6BC-2728834F5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B0C9F9E-E2B6-4B3B-B0A2-C5479CE2D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718E804-77A1-490B-95B6-C04F8E097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C04A5C-0C90-4BAD-9670-4BEF95534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El punto de partida para nuevos puestos de trabajo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4356CC-B40B-46D6-94BD-8D1CAFC6F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flujo de trabajo comienza directamente en la pantalla de inicio.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EAEC5C4-2564-4DB2-9956-837FA18E8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inmediato crear nuevos empleos.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citas y métricas existentes permanecen visibles.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pantalla de inicio está deliberadamente tranquila y despejada, importante tanto en la oficina como con los clientes.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6df1273c6547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0CC9D42-43A8-4357-94AE-8FA748C57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472F10E-E39C-4DE0-9560-794C529FE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nuevo trabajo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3277CAB-571C-4FC7-A792-E32AA3C17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B013FA6-C670-4EF5-9D41-AB84B7798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inicio rápido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5FB9B13-D395-445E-8B9F-D6A65B9F5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A59C076-417E-48FA-BD2C-EC6825F2B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Construido para la práctica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5026119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6FE09E6-E607-4CBD-A6AD-28959529B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4C8D08-248E-409B-9649-AA659C8C1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3944F46-5BAB-4533-A2A5-8F9E78D86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8E5C43C-BD0C-432F-A1AE-E9FE23309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FCDB900-5564-4251-BD59-A1E8AC88E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Gestiona a los clientes profesionalmente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8D46190-B03E-49EC-8594-CD9CDB948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Clientes, contactos, números de teléfono, direcciones de correo electrónico e historial de trabajo forman la base de cada trabajo en movimiento.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848250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9CF556A-4495-48E2-B129-BB8088ED7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CC2C5EA-9AC6-4BBF-AEB2-DD2DAB7A0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7035F29-CF27-4CE2-A44E-7F62D034E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6E25B39-ECE9-4F84-B1A8-9DF34D747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Gestión de clientes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B9E48A5-30BB-42D0-B0CC-289A78FC5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Todos los datos de los clientes en un solo lugar, estructurados y fáciles de encontrar.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073E8F6-2968-4CAD-9620-EBEDC0CD6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clientes se muestran con su número, nombre, número de teléfono y historial de trabajo.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búsqueda proporciona un acceso rápido a los contactos existentes.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datos del cliente se pueden transferir directamente a trabajos, cotizaciones y facturas.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Esto evita la entrada duplicada y mantiene los documentos consistentes.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89be9c312f4ed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12737BF-2110-4CA3-948F-5F4D9BE25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63AA71B-D9B2-45F9-98A0-5FBB7181A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búsqueda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F9CEBE9-B289-4CFA-BD11-CC6A2A96C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31B31EB1-0417-491F-B550-8742FC10E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E4101AF-393A-4CDB-99BC-CCCE106D7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5742E88-E2E4-4EFC-AD0D-14B18DF96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contacto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5826527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C7DCCA5-3515-4B19-97E4-13B3C40D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2573E13-5316-4803-B13E-8B9C248D8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B29A419-8FD6-4271-8DC6-8C0392AF1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CA77A7E-1E79-40D4-BA98-874A2A960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contacto a trabajo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379B71-3C52-4C34-BA2E-C5F58875C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Los datos del cliente no se almacenan de forma aislada; permanecen conectados al trabajo.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4863BBC-A822-4746-A260-A82948C3E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contactos, el teléfono, el correo electrónico y WhatsApp son directamente accesibles.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direcciones, pisos, ascensores, opciones de estacionamiento y rutas se capturan de manera estructurada.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Esta información puede reutilizarse posteriormente en hojas de trabajo, cotizaciones y planificación.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ef190a071d4f9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0899177-AEB0-4A40-99E9-DA9CB48A2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4314544-7BF0-4DFF-B4F3-3FE28C0F1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teléfono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499A211-98FA-4A0F-B7F9-758C8951A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F9856EB-BA54-439A-832A-3A5DAA589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correo electrónico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698D22F-6050-4EA7-971A-8B157E0AF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A575B4A-D04C-4E7A-B738-16C6F67AA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2282575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412E45C-9E02-45B4-A6D8-510971C9B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9309887-D29A-48DB-8A96-170D45DFE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D599E52-8086-4B68-A320-FD6374476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3A3213-157D-4553-8939-3E43CE38D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Menos preguntas de seguimiento en la oficina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76D8AAC-18B5-4C47-AEED-8071C9D20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Cuando la información está estructurada, los empleados ya no necesitan seguir pidiendo detalles.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7817F15-C6B8-4E7A-9B4F-EEDDF4EE1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datos de contacto con el cliente y los datos del trabajo permanecen documentados juntos.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contactos y los números de teléfono están disponibles de inmediato.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No se pierden notas especiales sobre el acceso, ascensores o aparcamiento.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Todos los documentos subsiguientes utilizan la misma fuente de datos.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F32143E-3BDA-4DE6-A833-4663955AA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 trabajo es tan bueno como la información capturada correctamente antes de la mudanza.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0524018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DF0BF71-DBEA-4B78-8950-302E08E6E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2D4487E-32A5-4A54-9337-41D2F2D27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13150D7-40D2-4AC4-813F-5F2B41D6D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495EB50-1E6F-43A5-AC0F-79599EA53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8989867-0817-4005-A7CB-99E38F7C1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24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Administrar los trabajos desde la primera cotización hasta el pago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447CAA5-793C-4216-B305-D77F2B117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rastrea el estado de cada trabajo y conecta a los clientes, direcciones, precios, documentos y pagos.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4311112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FD8CB15-42CF-4EE3-A03C-F71F5029A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C18DBEF-22B4-47EC-89B9-A93195DCF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927D758-C561-4C5F-9729-876BCC6D8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2475CC2-0E8F-42BE-A3E3-B2E02D811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Gestión de trabajo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251815-B854-4B40-91C3-3C66BBC86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 trabajo no se almacena simplemente, sino que se guía a través de todo el proceso.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AF54ED-C4D8-46EA-B835-31B3909C3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estados como citados, programados y pagados hacen visible el progreso.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detalles del cliente, direcciones, distancia, pisos, ascensores y estacionamiento permanecen conectados centralmente.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inventario de fotos, los precios y los documentos están vinculados directamente al trabajo.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Esto reduce las interrupciones entre la encuesta, el trabajo de oficina y el día de mudanza.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dee1b84295413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EE22B27-3371-43EA-841F-E13434FEA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C7D35A7-DFBD-4557-808A-05D18078C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Estado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99C83E6-72F7-4F6B-B6C5-EE126C013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5506EF0-0DB7-4B7D-AB1E-7BCF8D9E9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direcciones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56DCEE5-64DE-4520-AA4C-AD77C8131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C9426B7-EBA5-4F9E-81D8-4DC929254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Documentos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708718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9BAD9DC-4E52-4858-B87D-DCFE5398A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5D987C6-0C97-42C4-AD5A-B5799212D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64B5BAD-ABD1-425D-B072-37A2FA11D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9B12252-C7F2-4E7D-9694-A06A1BBD8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De introducción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AF5E049-3738-4535-8246-5B1A03D2C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Una plataforma para toda su operación de mudanza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13EF840-1452-42C6-8218-F46EF1201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va mucho más allá de las características aisladas. conecta todo el flujo de trabajo de una empresa de mudanzas en una solución móvil clara.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6837759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F0F09F-B24E-4669-8904-E90CF6C30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36B6FEE-BA0B-4408-9D5F-342BFF783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C76E64C-97C4-4716-95D5-D770EBA31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6118D10-4F50-4351-9532-7ACD7FB3F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Empleo, cliente y ejecución—conectado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B46850-32A1-4AAA-82A4-F163216E7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trabajo es la fuente central de datos para todo lo que más tarde se planificará, realizará y facturará.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83467d6f544e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827D8B4-AF11-4219-AF74-5F89D2E67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Las cotizaciones, facturas, documentos y planificación operativa se originan en el trabajo.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35085291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237DDA8-A627-471E-9B5E-F6643FC62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ACB3933-9DED-4B97-97A0-2BA8AE60D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1FEB4DA-00D5-45FE-90B6-AA62BB938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6658ED-C21D-4E5F-92F0-2BD08A319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Un sistema de estado para flujos de trabajo claros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F704B7-88F6-45D2-99F8-D5CC08AB3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Cada trabajo se puede avanzar a través del proceso de una manera transparente.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57B29AA-EC84-4922-9B72-960912F0A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Cita creada y enviada.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fecha programada.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Staff y vehículos asignados.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Finalización documentada.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factura creada y pago rastreado.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291A8C9-1B06-451E-A2E4-2D11A54D9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Los propietarios y los equipos siempre pueden ver lo que debe suceder a continuación.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2402092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F3C6D90-FAC4-48A0-9068-03604E55B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AC2DCC2-0D35-4CE7-946B-69DD2636D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E26F42F-0403-482F-BAA0-747117ACC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AB4AC37-8197-487F-A588-00D25A5EC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9AB0AD0-8F48-4B9A-BF80-24DDCD61F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 captura habitaciones digitalmente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A289771-1190-44E0-B344-F7DB27E17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y LiDAR convierten la encuesta en una base digital estructurada para el inventario, los cálculos de volumen y la planificación.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60006077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A3AC864-1BF4-4FC2-90BC-F4E9FCCB8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FAEDF4B-105C-49E5-9123-B5998A795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6AAEC6C-A864-4D66-A805-C84245ABC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CEB2D1C-7E0C-452B-B553-71F1F9707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la captura de toda la habitación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BCCB3E4-4991-412C-A18C-FD2AED218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utiliza escaneos genuinos RoomPlan y los almacena permanentemente con el trabajo.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7b5361adb24be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B56D792-EDD2-40FE-AD28-45CFB8090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habitación se puede girar, hacer zoom y revisar más tarde.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77221165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CAFA585-5892-4651-B778-7E6A0D614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29B5B3B-71D6-4FBE-A586-6ADE6EC53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E68E269-EA3B-4A9D-AB82-482958319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37B5995-F5D5-4E2E-9C2F-8C04A429C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3D, no solo fotos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DC33482-4CF6-416E-A951-4FCF1C86F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Una foto muestra una perspectiva. Un modelo 3D preserva la situación espacial.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0c9adc8d8246a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624B017-C04C-47F8-B61D-86FC3BB27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Las características de la habitación y los muebles están documentados de una manera visualmente comprensible.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105312696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6DEBAAB-B5DC-4675-83BA-21A23AEE6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CC0F0DA-5014-453F-A5DD-69893A1A9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973F88-5699-467D-8D53-ED7879822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3CE49F-D99D-4125-8E65-A92B590B1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Guardar RoomPlan escanea con el trabajo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DEAACF7-A72B-4257-A0AA-A8141E2DF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escaneo es más que una instantánea, se convierte en parte de la documentación del trabajo.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52F4034-BF59-48EE-982A-D20D3D447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habitaciones se pueden volver a abrir más tarde.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rotación y el zoom hacen la preparación más fácil, incluso semanas después de la encuesta.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empleados obtienen una mejor comprensión espacial.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escaneo se puede vincular a la lista de muebles.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0dd0a46a6242a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889464D-9282-458D-8786-4EC01D43F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3CF2736-7C67-4A5E-8B64-987505E6B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Local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180E234-0F2B-49DD-8F90-127F6B320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06A0C6D-14B3-449A-BB36-9FD7EA5A3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Permanente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9318C56-24E2-4DE0-8849-E422B4FE8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20B537F-3206-4E4E-AE83-D6D0D3DCA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Modelo 3D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957346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3FB9C84-0695-4B2E-9F44-DEAF654AE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69CFEFE-B908-4027-92EA-29C0A1644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6CDDED-67EC-42CB-BB1B-96EB10579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8FA4B59-A402-4921-A2E7-75E3D8510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qué esto es importante para las empresas de mudanzas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73B3F6D-707E-4C75-AC8F-9EB37BFF9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Los detalles se olvidan fácilmente durante las encuestas. Un modelo 3D reduce esa incertidumbre.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24CCB10-01D3-4E06-A2B2-71FD53C2A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habitación sigue siendo rastreable, incluso si el cliente hace preguntas más tarde.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muebles, las paredes y la estructura de la habitación son más fáciles de entender que en las fotos individuales.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planificación y el cálculo de costos pueden basarse en un registro almacenado permanentemente.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nuevos empleados pueden entender mejor el trabajo sin haber asistido a la encuesta.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4C69C43-3187-4030-AF55-E173F1E0F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Deja de confiar en las estimaciones.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Deja de confiar en la memoria.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Documento digital.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252711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62A90EE-EF0F-478C-9E69-C795A04D2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E85BA36-75C1-4CA8-8CFF-D60D76E5F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8B49059-4DE6-406E-8120-E79C00665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37D92D-DDB7-49A5-9C3E-E92960FDE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como ventaja de ventas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DFCB02-37F6-4D16-953D-85F7A7322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Los clientes pueden ver que la empresa trabaja de forma moderna, estructurada y profesional.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d801e8f5cf4d2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856FFBD-1163-4835-8C44-F2FC81A42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 escaneo 3D hace que la encuesta sea visiblemente más sofisticada.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185895045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0DADBC7-F574-42DC-B78A-464EFB212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450447C-5E9C-41F6-8155-75DD1DCAE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C90FEC8-BD7B-4FDA-B9DF-6F9D99968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5F62710-B340-4B61-89BE-9FE0BB8D6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A3CBB20-79AA-4995-8CBF-39F79DA95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Inventario, fotos y volumen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705AFAB-AD1F-468C-BC35-CC9B111D1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La encuesta crea datos estructurados: mobiliario, habitaciones, cantidades, volumen y documentación fotográfica.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95567735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068FADD-166F-4E8A-BDDE-9DB8C535D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B4CA40C-5EF9-4654-83C2-ED39DDBDA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5704564-C5BA-4F99-B3EC-46E45072F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404A75E-1FEF-4B77-8593-5ACEE43AA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inventario de fotos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E4412A9-A7B0-4D31-A99B-F7D07C72C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las fotos no se almacenan simplemente; están incrustadas en el contexto del trabajo.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54FCC04-A437-45A1-BE15-9D8E79F53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fotos de inventario se pueden capturar directamente dentro del trabajo.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estimaciones y la información de volumen siguen siendo rastreables.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imágenes ayudan con las consultas, la planificación y la documentación posterior.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aplicación admite la transición de una encuesta visual a una lista estructurada.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d30bf549064c3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EF5A567-A80A-4770-A907-EE1418B90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A079822-D8E8-45F3-A645-4C83EFAE1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fotos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C42E774-F401-4072-B46A-946F57459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85E0BCD-FE30-4009-A90F-7704D1029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inventario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A44D069-F4D9-40EE-83F5-3F211D850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C0D9526-D5AE-4461-9F02-6B0E7F3BA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7353289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A02354A-5C07-4D7A-84A3-2EC1677A8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FCB2EB-C25C-4EA4-BAE2-2B960384D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C70AAF6-A342-4A4F-ACC9-6B13D8A06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3EC45EA-90E9-4997-B50A-0D917323A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qué se creó MovePilot Pro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815A4E-C4BA-4CFE-9EBC-9417921AB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realidad cotidiana de muchas empresas de mudanzas sigue estando muy fragmentada.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9966B5B-17F1-49C1-BA6F-1B8485CE3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información del cliente está dispersa en las notas del teléfono, WhatsApp, correo electrónico y hojas de cálculo.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encuestas a menudo se documentan utilizando listas de papel, fotos y estimaciones.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cotizaciones, los contratos, las facturas y la programación se crean con frecuencia en sistemas separados.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Cada entrada duplicada cuesta tiempo y aumenta el riesgo de errores.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21C8C5D-0D76-46DC-859F-07A5CCC70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hace más que reemplazar el papeleo.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conecta los flujos de trabajo que pertenecen en una operación en movimiento.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3155594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55A0082-0E13-4A08-B59D-6A528CD37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E70BB50-F5E3-401A-B871-52E537EC8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0D483BA-B764-4411-B65A-3FF557576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06BAAC5-C07C-4380-8FBE-C02837774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la habitación a la lista de muebles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9A7CA3C-1570-41F1-9EFF-BD90F502E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conecta la captura espacial con datos de trabajo específicos.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60D4CF2-E421-40A2-ADD4-DA8800D2B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muebles identificados se pueden transferir a la lista de inventario.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inventarios, la habitación y el trabajo permanecen documentados juntos.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datos pueden ser reutilizados para cálculos de volumen, precios y planificación.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Esto reduce el trabajo de seguimiento manual después de la encuesta.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D836516-2C3C-414E-A028-3C490CBBC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 escaneo no se archiva simplemente.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continúa trabajando para el trabajo.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49250693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ACA6BD9-FE4D-4503-AED7-30FAE89AD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6D3043-9D07-4932-B843-0A210AA65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C9DDD48-B311-4F9A-92F4-6784E397E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362D83F-E26D-4085-AABC-3D1A90C60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Cálculos automáticos de volumen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717A355-5771-4418-8B81-CA74CA8F7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aplicación admite el cálculo estructurado del volumen en movimiento.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8AA30E5-11DC-411C-A194-24BE8855F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listas de muebles e inventario pueden utilizar valores de volumen predefinidos.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volumen se convierte en la base para las necesidades de precios, planificación de vehículos y almacenamiento.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estimaciones se vuelven más transparentes y menos dependientes de las notas manuscritas.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Esto apoya citas más precisas y una mejor preparación.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a47840196743f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0430E44-5D56-4AB6-8952-BB283E34C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E0B1127-40EC-4322-8E1C-830F96377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DE90AF7-75BD-469E-87D6-5ACBA5FEA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D0E0B97-40FD-45F3-8F92-744E04069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inventario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A8BBACE-8984-41B0-8329-F26DDF8D6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F516DE6-85FD-4D73-8E34-AA7484450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Planificación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74913619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40F750-CD04-4373-ADD5-470B2BDF0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2300F85-18FD-4640-8DB3-6FF391087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19F02D1-59AF-42CB-BF3D-B4AD2534A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CBD6CFD-4CE3-4E54-89A7-6A62D261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0D2A910-6029-4579-9D43-1243B7A0B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Calcula los precios de forma inteligente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3957FBD-0B21-4726-9B19-C136C90ED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combina tarifas por hora, tarifas planas, kilometraje, distancias de transporte, cargos mínimos y perfiles de precios individuales.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49581099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DAB1316-C8F0-4475-BE13-A25CE706F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039047A-1C0B-4E35-B3F8-295F0E23F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211AD6C-6011-43F3-994C-1B2A15C77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DE0639F-7D91-4DD7-BAB2-BDDAFD9AC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Fundaciones de precios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31F92B3-3A66-4307-A433-34AD02F22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Las empresas pueden configurar su propia lógica de cálculo.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93B6AC3-01FC-4B03-880D-EC3C01365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Tarifas por hora para mudanzas, vehículos y trabajos de montaje.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tasas fijas, como los gastos de base de vehículos, los precios mínimos o las declaraciones de aduana.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Tasas de kilometraje y recargos por distancia de transporte.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Perfiles básicos, estándar y premium para diferentes márgenes o tipos de clientes.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e3dcfcd9cb480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5AE6EB0-73E2-4527-A65F-C99428049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DA4AD8B-C166-410C-A25E-29C0684D6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Horas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1F70C28-8910-4D55-A3D9-6794142B7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5220777-7F97-4E55-AB2E-8E5B0AEAA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Kilometraje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C9C053F-B8C8-4344-A3ED-6C73BCE82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B0343BE-9FC7-4315-85D7-E4438D227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tarifas fijas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49144197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DBCB265-BC1C-4089-BA33-9BCEE6279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7C8A6C7-FEBA-4408-A87D-DBA00EA40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66F2BA0-6565-4EDE-8A3A-22ED52133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1F3D80E-629B-4CCF-889C-3113C5957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Perfiles de precios en lugar de cálculos únicos para todos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A3FF04E-DF56-4024-848A-A9964660C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Cada trabajo es diferente, por lo tanto, los precios deben seguir siendo flexibles.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8420470-07FA-43F4-8C73-20AA198A0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pequeños puestos de trabajo de transporte difieren de los movimientos corporativos.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clientes privados, los clientes empresariales y los trabajos especiales requieren cálculos diferentes.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distancias de transporte, los pisos, el kilometraje, los requisitos del vehículo y los servicios adicionales afectan directamente el precio.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ayuda a incluir estos factores de forma sistemática.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263DD6C-D824-45CA-A569-A9A2DCF89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lógica de precios individuales hace que las cotizaciones sean más consistentes y transparentes.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85372554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F9133F1-503E-4B7D-AC85-1F64DD142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0042B8-6661-4A07-9939-19A19B63B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3A3D3F9-21F9-490D-AD32-9B3530B99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DB39B2A-42CB-49BD-875D-4037507F3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Vea los cálculos de ejemplo al instante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FCA5A66-0EE8-40B4-B63C-C9D58152C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muestra inmediatamente el efecto de los precios configurados.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40bea2c22148c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9606129-C178-4486-AB12-9045CBB33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lógica de cálculo se utiliza para cotizaciones, facturas y resúmenes financieros.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074332898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A71F72-24A1-4275-B1CA-B4FE13DCE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50F137E-388F-47BB-8D70-4304F5423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11235B-C76B-49FD-9A7C-547B931AA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E39285-B0AD-49D6-82F7-D434F9BA2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46C4082-B12A-4C94-AD9C-FC614D846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Cotizaciones, facturas y documentos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036CDC7-EDAA-448C-AAF2-FDF0EEDD7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Los datos capturados se convierten en documentación profesional en el diseño de su propia empresa.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01218123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2A3548B-4EB6-4BD0-9510-302F4B2F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15C1A15-31AA-461C-ABA0-24A8CE11D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874FAB5-1EBD-4AC3-B58A-179329BC0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DA964DE-0983-4454-A793-AFE23DCF4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Documentos generados por el trabajo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F40B407-7026-44B0-8D1E-75BA847E6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Las cotizaciones, facturas y documentos contractuales se crean a partir de los datos de trabajo existentes.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22B968A-A7EF-4122-8EF0-CC8FBC0A7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detalles del cliente, direcciones, precios y servicios se transfieren automáticamente.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reduce el trabajo manual de oficina.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documentos pueden incluir el logotipo de la empresa y los detalles personalizados.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trabajo sigue conectado a todos sus documentos.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ba3ca91ec44f4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86D314E-9A28-4545-A193-735F42D0B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C8C81CA-2516-48F6-93C0-966D86196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cita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1E9A35C-8139-4AE1-9693-0BC64C914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76C6CF7-50FE-41B3-8BBF-488882325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Factura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897C99A-233F-4B0B-8E6C-4E2955F69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592A9DC-6FF4-47B1-B40E-2A4D1658F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21276276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72698A6-E950-41F7-8EFA-F1515384A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CA04108-0C72-44CC-A267-32E1260CA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154DFA-51AC-4626-B9FC-2C1186146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7DE64EC-FA01-4E24-B672-3D99FDA5D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Una experiencia de cliente profesional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66C541A-A603-474E-93CE-23BF5883C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Una cotización es más que un precio, es la primera impresión del cliente de la empresa.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B5A8C4D-2076-4FC6-AB39-C41C38635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Consistentes parecen más profesionales que los documentos creados manualmente.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 reducen los errores de copia y pega.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Toda la información relevante proviene directamente del trabajo.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clientes reciben documentación clara y estructurada.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EC9E6BC-F5A2-4C53-9DE3-0B0819E13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cotización digital vende más que un servicio.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construye confianza.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09749530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CFCEDAD-3249-4062-A3B4-C4682113D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5A9471A-6172-4540-9628-05AC033CA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EA87EEF-C2F5-4CE5-A06D-F56071F4D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60AE4D7-8CCE-496B-BE90-2C64B3A45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vista previa dentro del flujo de trabajo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10AC939-6E0E-4FEB-9CFE-81FFDB03F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Los documentos permanecen visibles y revisables durante todo el proceso.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36adee5de64bb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889A656-B75E-4A2A-A7CA-5E58EA65F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Revisa el documento antes de enviarlo.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80046481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1EE76D7-9D07-4774-A0CC-55ECE1922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B71E3C-5D42-447F-B337-EB94A7770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FC7311A-2561-43C5-A20D-BD8E098B0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EC988DD-D604-4DDF-86F8-64EF338FC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34799D1-462C-4EA1-BEEB-592276EFE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19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Desarrollado por un profesional en movimiento, no por una compañía de software que solo entiende moverse en teoría.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138040E-1590-4AF9-93EB-B886E57A6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Ese fondo marca una diferencia decisiva: cada característica se basa en los requisitos del mundo real de los flujos de trabajo en movimiento genuinos.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660134203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29BF2F0-6602-42DE-9A63-65C0F776E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E328413-CDD6-4185-9C79-F862C8A43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3E9B997-11C9-4A7D-9142-84C450C5D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C48A712-A551-4681-8C14-9E9FE45E5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4410279-7B63-4CE3-B08E-458B95C1D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Los contratos que se adaptan a su empresa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35DA224-0F95-4AC8-A0E6-5DB5E1ED3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cada empresa de mudanzas utiliza sus propios acuerdos. MovePilot Pro no obliga a nadie a introducir plantillas rígidas de contrato.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48870337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40CC7DC-5223-4D23-94EB-F9A098154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75DF5DB-DEED-4BBA-80C6-AC2AF8959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19F479F-F2D8-4037-A847-E566DE0DC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21DE76A-7726-4077-AF7B-A3746DC75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Módulos de contrato personalizados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78C427A-677D-46BD-9C5B-7EA521252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Las empresas pueden definir sus propios acuerdos y redacción.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877F074-52A0-4EFC-A7C7-5C2168362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cada empresa puede crear sus propias secciones de contrato.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texto puede escribirse libremente y adaptarse a la forma de trabajar de la empresa.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pedido y el contenido se pueden estructurar para adaptarse al negocio.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resultado es un contrato que no parece una plantilla genérica.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72C5D2E-91ED-4183-8EF2-525850840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 software no define el contrato.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tu empresa sí.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62688710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725666-79A8-4DA9-AA25-329A39B87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DC13F6C-AF2B-41E8-8CE1-1332EDFA4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09356F3-9DFD-44D1-B512-F29DAE97D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6C80A2D-DCAD-4CA7-99D1-F65BC7E1A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La característica de asterisco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3F392E-F68E-4A26-8C6D-D1902109D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 detalle especial: las notas pueden aparecer automáticamente como letra pequeña en el contrato.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B720B6D-B991-4695-B2E3-EF2DE4E88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 puede almacenar una nota adicional opcional para cada artículo del contrato.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Cuando la función de asterisco está habilitada, la nota aparece automáticamente como una nota al pie en la parte inferior del contrato.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contrato principal se mantiene claro mientras que las notas legales u operativas están debidamente documentadas.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Esto elimina la edición manual PDF y crea documentos contractuales más profesionales.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0F133DC-199E-40D0-BCA0-30D8153F1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contrato claro arriba.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Notas adicionales a continuación.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Automáticamente.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95961033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A2B7D76-4E49-42A4-9948-710BA12BB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299935C-EE7E-4CF4-9E35-2E8045B78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75A094E-919F-4C25-8F47-9F017007D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6E08BF9-FB60-4A92-8D8F-46ADB9BF4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qué esta lógica de contrato es tan poderosa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93F2F9D-7AA8-4662-AD87-4B0B4E731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muchas empresas necesitan flexibilidad sin reconstruir cada documento manualmente.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B61E4EC-790C-4A11-B6CA-099402E82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 pueden integrar términos y condiciones personalizados.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reglas especiales para el estacionamiento, la distancia de transporte, las cocinas, el montaje o los servicios adicionales permanecen claramente documentadas.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contenido del contrato se siente individual mientras conserva un formato consistente.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Una firma digital puede completar el proceso.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0D10D21-41E1-42B0-BBEA-54EEFE2B3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Esto es más que crear un contrato: es un motor de contrato personalizable para las empresas de mudanzas.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41499559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33F0332-A911-47D5-9A85-02929BEB0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AB53C21-97ED-400D-B4A3-E802F2E63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B83DD65-E2DE-470E-8DA1-8ABB1501E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4B09E0A-2DC8-4214-8514-29A575C6A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A7D203-CF6B-4A2E-938E-90DCD77F5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Planifique empleados y equipos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1E8A29A-DC9D-473F-BB02-239BD82D5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La aplicación puede crear perfiles de empleados, considerar la disponibilidad y conectar asignaciones con el personal.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04477343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3EEE005-9590-4301-B208-8D04EF34B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5C1DA94-42A5-449F-B47B-D493F649B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6EACA30-2377-47E0-B95A-2783650BA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020EDCE-A7D2-44C8-8602-6E201F0F4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gestión de empleados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395839A-7212-45AE-B727-7BEC1EDAA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apoya la planificación operativa de los equipos.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F33FBA4-1060-4B24-8F14-8F2455228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empleados se pueden crear en la aplicación.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roles como el conductor, el motor o el instalador pueden considerarse en la planificación.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aplicación muestra cuántos empleados están disponibles durante un período determinado.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empleados pueden ser asignados a puestos de trabajo y horarios diarios.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E8F9A4B-D13C-4125-8E1B-1247B0158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Los propietarios ven más que el trabajo.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también ven quién puede llevarlo a cabo.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90821394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020884-D13B-44FB-9748-77AFC6E6D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E4F6C04-D688-445A-8E63-9090226FF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457A98B-E575-41BC-B831-21E41FF76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D556710-0DE2-4B47-A226-2C939FF7A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Horario diario y personal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CF72B24-6478-4DFD-BE51-3B47FB027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planificación diaria conecta las citas con los recursos.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6E7EDA5-FB61-4464-B50A-9949CE6F4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Hoy, mañana y la semana son rápidamente accesibles.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aplicación muestra las asignaciones, los requisitos de personal y las mudanzas disponibles.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listas de verificación ayudan al equipo a prepararse.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día de la mudanza se vuelve más predecible y menos dependiente de la información dispersa.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7105101400415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A8827D5-910D-4EEF-AA46-EB13AF398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589C4BF-82EA-434E-9F6B-4AB5940EB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Hoy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6E2912D-31FA-432D-9357-2576832FB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3682A77-FBA8-42C3-BB2E-D02C51F48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mañana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EA0B61A-B977-48DA-95E5-601EC1BDC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DCBB665-D6CA-4094-A545-1D16E74B8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Semana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24911753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1894BF1-4540-4134-88A7-98E698323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AEFA271-D29B-421D-B510-360AEC712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B3D56A-F9CA-41E4-A5D1-982B25575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D8E6DCE-ECCD-4855-9922-7C8235AF0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Los empleados ven lo que importa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749B4F2-6756-4B4F-9538-F935094DF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horario diario ayuda a preparar las tareas y garantiza que las tareas recurrentes no se olviden.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0a48c96c204bd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2549ABC-0B68-493A-8BEF-1E5ACB5D7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Las listas de verificación complementan el flujo de trabajo operativo.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53759018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00841DE-3CF4-440C-82C1-E98010EA9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4B13B39-7383-44AF-AC77-F837D87F9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D837C3D-54BB-4E6F-829C-47C038C99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264EAC3-B13C-453E-ADF4-21698C5DD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F4BB42C-4365-454C-8CA3-4EDADC497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Administre su flota de forma inteligente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B1F56F3-1C5B-4D5C-A848-E16EAC3A7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Los vehículos son un recurso crítico. MovePilot Pro ayuda a realizar un seguimiento de la disponibilidad, las asignaciones y las fechas de caducidad.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47297386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63A2BB7-00FF-4E9E-B2D3-50D2A040F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4907776-8651-4DCF-8469-2D63AC22B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9ADEBBA-5C6A-4F1B-A2AE-9910590C0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37CA42A-B921-4694-90FF-30A5BB71F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Gestión de flotas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697265-D382-4BBF-BEEC-2DF0003C0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aplicación registra furgonetas, camiones, remolques y otros vehículos de forma estructurada.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C09C1BE-95CD-41C8-9761-27B7E085E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vehículos se pueden crear con número de registro, tipo y estado de funcionamiento.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disponibilidad se considera durante la planificación.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vehículos pueden ser asignados a un trabajo.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reservas dobles y la disponibilidad poco clara son más fáciles de evitar.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462CEBC-77FE-4110-8152-1DF7EF28B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Solo se puede planificar una mudanza cuando se alinea la dotación de personal y la capacidad del vehículo.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9062375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B342341-46F3-45CE-8A9D-955EDAE74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2F91E4F-1FC1-437A-960B-4D1751778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B625D0F-7FDC-4D76-BF66-E22BE1167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35D16D8-A9B1-42C3-8864-A5B1F05CA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Un trabajo consiste en muchos pequeños pasos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FC41B98-09DE-4E68-9C16-9E7596293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apoya todo el ciclo de vida de un trabajo de mudanza.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256084EE-D92D-471D-A405-3CB63B842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89160C6-7A2C-4D2C-AD21-D12ABE2FD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Investigación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5EA5DFC0-B40A-4A04-8856-1F5475941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B9595945-060E-4425-9140-D9D3FEA81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A81FCF4-4212-44E5-B9C2-163531374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Cliente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F6B4278D-25A7-43C3-87E4-58424FB74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7253367E-6046-46A6-8D3E-21D5D6B1D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AB88EC1-B700-4F35-A90A-937123D63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Encuesta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62A1E429-E73D-4177-B4E0-B652E35C7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F5060573-8BBC-4B09-89EF-3688017CB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E7C5D18-EF81-478B-8041-B458662B3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868F8324-2715-4FD6-93AC-BE6298AAD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7D0BE694-49CF-408B-AFD4-98741151A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C35B00BB-021A-4F8A-8220-912D11E39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inventario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E26E7784-799D-4F68-81BF-5CA7AFFED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314BA4B4-E093-4C32-96B8-38CA5A1AC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Volumen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899C1E5E-D48E-44A9-BF7C-CB6DB6979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ED4AD80B-2FB4-4BD8-BA25-7F1529F20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617E1E2A-7EA2-485D-944F-AEB842B3A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Precio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736BED33-57FB-4138-8F46-4D935CC13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BBFE8771-B1F8-4B28-BACF-8BF0E750F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43D7C10C-F0C7-4D5A-A923-C766C2797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cita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1E4B7EE5-F846-468A-945D-C4AFA2E4B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13048209-B184-4997-9089-032634EC5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F2C20853-3AC3-47AA-861F-0AAFB9008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Contrato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A210202D-CFCC-4F0F-A36E-D2DBE7F72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85330633-0B65-43C5-83AE-AA063667C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E645144D-9B77-446E-BC07-B44BBB83E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Firma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DA540B21-5D57-4FC1-ABDC-E8022813F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D80A9667-62AE-4D4B-90B2-A7E70D804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horarios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E21F25D9-7878-464E-93AA-10B39A6F4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18776BF9-1556-45B2-B3E1-ADAB6A535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835FA2B4-06C7-4289-B795-4E75F8683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Personal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076D9BB6-2FCC-4658-9567-AF7C5527A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8A8DC40F-D1A5-44AD-BF31-B8D08E147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192408E6-E7A4-4D3B-8AB7-D2B769D69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Flota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893E8714-ADB0-48C8-BA87-820CBF463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948AE6E1-AB02-4B88-A8DF-EF61092C3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3E31DFFC-44E3-4D9F-AEF4-D19DD9C0D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Hoja de trabajo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E48DD6D6-A1CD-4B88-A9DC-485B4EC9F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6C414416-AFE7-4F7E-8A58-5B3106221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D1FC1EF-C815-4A41-A8CA-BAE5E4CA6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Muévete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0D404DFA-7A25-4093-AC51-ABBC88E30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671394A8-85C4-4D31-9D8A-ACE47D61A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Almacenamiento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8EF157AC-E92F-42E2-97D7-6DFF42CED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9308AC1A-1A9E-444C-AF5B-41EC7A0DA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980A1953-4502-4D43-8CF6-75AFA2667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Factura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EC68321F-E32B-4A56-A133-7BBCB8270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DAD951E4-364F-450F-ABA3-B25A49D76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1FAC4015-7635-4674-A08F-F6DABAF36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finanzas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55907801-4D73-45BD-BF16-D7CB2833C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CADB0C83-620F-48C9-819C-37DAC126A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C79B46C8-F843-434B-96C2-0E7859F64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Impuestos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3C5DBE44-3414-48A1-9AC5-FBC1DFBAD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73AF9369-9E66-4515-8DF2-5DB366C2E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B7FB330C-8ADC-40C0-8AEB-E4DD37ED4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revisión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41067541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E41E03C-AADF-4A7F-87C5-2488971D8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A3C5D11-8AA6-4A42-89BA-499799C13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56DCAF5-60C1-4505-98EF-9AAD2341F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8EB54EA-7BA0-4B78-9CE0-0975EAEC5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Mantenga las inspecciones y los plazos a la vista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6F93E75-E962-4899-A998-03254284E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34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Una característica particularmente importante del mundo real: la aplicación puede mostrar cuándo expira una inspección del vehículo.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30D9303-6B15-4A44-8593-30E98A66A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fechas de caducidad, como las inspecciones de vehículos, se pueden almacenar en el registro de la flota.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propietarios pueden identificar temprano qué vehículos pronto requerirán inspección.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Esto reduce el riesgo de que un vehículo no esté disponible a corto plazo.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Esta visibilidad es especialmente valiosa para las flotas pequeñas.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9B31408-6C94-4BA7-873C-36A8193C9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Más que gestionar vehículos.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Proteger la preparación operacional.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56811291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AF52451-2231-42DE-8957-68806F3F4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433BAAA-8AD3-4AA1-B0AF-7168AFBE5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2916F17-F0E6-4A45-BF5B-229D953A7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6EE9B4F-8DBF-444C-96BB-1ED3662FA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flota + personal + trabajo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C669785-AA48-4E5A-A077-58767E3E7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fuerza radica en conectar los datos.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59A734A-3AE3-4210-9117-97F8173D5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 trabajo requiere un equipo, un vehículo y una cita.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reúne esta información.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propietarios pueden ver más rápidamente si un trabajo planificado es realista con los recursos disponibles.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Esto crea una verdadera base de planificación operativa, no solo una lista de vehículos.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8ECFF00-37E7-4FB4-9245-1C807ADCC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planificación de recursos se convierte en una parte integral del flujo de trabajo.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44999334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C67A86F-A8AE-433A-9A7D-169F5403F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21B8E8-A384-417D-BAD0-5B190CA9F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8850F1A-3D4C-4E2D-A2F6-FD44E89D2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0201364-C2A9-4C0C-8310-F5AF2567B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1CF0F69-03CF-4E19-9D08-6A6E09882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Hojas de trabajo y día de mudanza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63E4E44-30D1-4002-94C1-A53025200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los empleados necesitan información clara. MovePilot Pro puede generar documentación detallada del trabajo como un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11185878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5C2DB74-C97F-48FF-9D63-887B804E9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F0D48C3-8EF0-40E8-8E9D-E5DFE001D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04C54DE-5333-49DC-B98E-87353CE28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7A3E471-461E-40AA-A02B-AE4F610E0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HOJAS DE TRABAJO PARA LOS EMPLEADOS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81925A6-F3FD-4795-BD57-414F6818B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no solo una dirección, toda la información relevante necesaria para llevar a cabo el trabajo.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7BE1E94-16E0-4998-9F29-9509910D9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persona de cliente y contacto.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teléfono, correo electrónico y canales de contacto.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Recogida y domicilios con suelo, ascensor, parking y ruta.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Fecha, detalles de la asignación, personal, vehículos y notas importantes.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inventario, las fotos y la información adicional pueden apoyar la preparación.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E601E77-C277-4665-81D7-190C5BF73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menos preguntas.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mejor preparación.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 día de movimiento más suave.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70658054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5B45944-B95F-4322-A25E-032F2B5BB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8F852E7-2668-4553-B697-148FF5CAF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914ADE5-9B08-4E8A-975F-1D9C87133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08A9CD5-D9F7-4C79-9322-FBD98B4FA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listas de verificación diarias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FF3F249-AE95-4F3B-8B2D-EE473683C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preparación se hace repetible y controlable.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735BDCD-F2CE-4324-80A8-AC61BEDEA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Compruebe los vehículos, mantas y herramientas.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Confirmar con los clientes por teléfono o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Compruebe las opciones de aparcamiento y suelos.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 incluyen documentos aduaneros para puestos de trabajo transfronterizos.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5f2c3a59e54b2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3ED2B16-175A-4C3D-84C1-77096E2E7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26390BE-DAD6-4B46-8C53-EE1EEB208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 de comprobación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FDD5F7B-D422-46EC-9312-7240D3180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8097294-3792-4CE5-A715-CEA87F23D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Preparación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2CD6D07-758F-43B2-A014-648D97CE8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0580759-5A64-42CD-98DC-4053B1894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Equipo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1282189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B708D68-F654-41C6-A178-06AC88084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BE9F7A9-E0B7-44F1-8571-7D2190C8C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919CEBB-4807-4A7D-A01E-C67044F99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4FE0599-66E3-449F-B489-45D4ECD58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qué esto importa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64783F0-5328-4D55-A028-DF1DE39DC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día de mudanzas determina la satisfacción y la rentabilidad del cliente.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4AF872A-B876-4A13-B86A-DB16D41E0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falta de información provoca retrasos.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responsabilidades poco claras llevan a preguntas.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preparación incompleta puede aumentar los costos.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Una hoja de trabajo estructurada ayuda a salvaguardar la calidad del servicio.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4ABB252-996A-45AF-85A0-64710B642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buena planificación protege los márgenes, el tiempo y la experiencia del cliente.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148831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BB74DCE-DE4C-40D3-8591-6A13C32C1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B73DA29-BC70-48A0-AEBB-7FFDF8CC0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BE97DF1-A81F-4B80-A223-763CE690B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FC46122-3524-4483-8D99-61F72C874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29525DB-F6A0-42F2-A4B4-C9F903CD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Etiquetas de caja y códigos de revisión QR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205FC86-7289-409A-B248-F5232B9E0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incluso cubre detalles después de la mudanza: etiquetas de caja con trabajo, habitación, contenido, prioridad, logotipo y código QR.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42279630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00F0E36-57CD-41B6-A638-C55DEE592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22A5979-104F-48E7-B7BF-62785C1EF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889A4A-E0F0-429E-96D5-B8B961F8D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D938149-97A1-437C-AB6C-A8B4C7D83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Etiquetas de caja de marca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3CB3249-CA84-4162-AED5-32DD468D4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481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Las etiquetas hacen que la organización sea visible para el cliente, en el almacenamiento y durante el desempaquetado.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6b3d66d0ef4d7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66B3D41-A9AD-48A4-9600-D89CD29F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Ejemplo con detalles de la empresa, número de caja, sala, contenido, sección de prioridad y revisión.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26427978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EA354B1-4D95-4E89-9DF2-530A042D2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FF87F54-4543-49C3-B117-49BDFE818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756DC69-CAA4-4FF2-AD91-4BBFB2EDD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428F41C-2B8B-445B-8BE2-6F819F6CE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Etiquetas de caja como herramienta de proceso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E45D2E3-D3B0-4805-961E-C47E44CFE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las etiquetas no son simplemente atractivas, sino que evitan confusiones.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A216C1C-8330-47BF-A692-D65B917E4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Cada caja puede ser asignada a un trabajo.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ambiación, contenido y ayuda prioritaria durante la carga, transporte y desembalaje.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logotipo de la empresa refuerza una impresión profesional.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los códigos pueden enlazar a reseñas, el sitio web o más información.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8478A49-59FA-41AA-9CC1-15BE9E9C7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pequeña etiqueta puede fortalecer la organización, la marca y la lealtad de los clientes al mismo tiempo.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35408502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A34D4D7-5A03-40CC-8BBF-E193419CB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71DEB63-E8A6-4420-9D21-16444DF7B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9998C7D-BD67-48D0-9C5E-02983DF82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7B562D-E6B6-41DB-BD30-79DA8BE5C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códigos para reseñas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B77E45-377E-4BC8-988A-D14CDA020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marketing comienza automáticamente después de la mudanza.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1C7F732-CF29-459F-AFBE-4C41634B7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código QR puede enlazar a Google Reviews, Trustpilot o a tu propia página de revisión.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 pide a los clientes que dejen una revisión inmediatamente después de un movimiento exitoso.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reseñas generan confianza, visibilidad y adquisición de nuevos clientes.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conecta los documentos operativos con el valor de marketing.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4C0849E-212A-4192-BE9E-E60C34489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Cada caja puede convertirse en un embajador de marca silencioso.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2933753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5958023-2901-457A-9440-0CA3FACA3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DEE16A3-2D9B-4C47-8EC1-5749100BD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2903346-AA9F-46D4-AD41-592692FC2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71F3D9-979A-4B0D-8248-B9751D1E0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La idea central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3189012-BF98-445B-BE17-1A30E1F35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Todo lo que pertenece a una operación en movimiento también debe trabajar en conjunto en una aplicación.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130E7DF-0185-43F4-926D-5CFFEEDD0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clientes, direcciones, contactos e historial permanecen conectados.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datos de la encuesta fluyen directamente en los cálculos de inventario, volumen y precios.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puestos de trabajo están vinculados al personal, vehículos, documentos y lugares de almacenamiento.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Finalización, facturación, finanzas y resúmenes fiscales cierran el proceso.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28B935F-533E-4998-9BB1-2165B9B67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Ingrese una vez.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úscalo en todas partes.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Documento profesionalmente.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81332519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DDFDB0F-FC23-4E0A-BDDD-20A614BE6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AF4D66F-5478-46CB-8563-CC97E5166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44E6982-B6ED-44DE-A672-4577E114E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6B44D8F-8C56-47D1-985C-B8C322B1D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957B70E-D0E4-4EAC-BA87-EAAF3A36C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Gestión de almacenamiento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F313676-6F5D-4C8D-AF9D-6E59B4549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muchas empresas de mudanzas almacenan muebles, cajas o registros. MovePilot Pro puede gestionar estos artículos de forma estructurada también.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99596138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91DCFF-5658-4BA3-ACFE-1D8BF1FAC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A3E56EA-BA2D-4A74-8FCA-C0F17665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D8B9BC8-645E-42D1-A2CD-53EB2A5BA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B71B623-11D7-4078-8B7F-F54C312D6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VÍNCULO DE ALMACE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41F55DD-1EA1-422E-A044-81DF5BAF9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Los artículos almacenados permanecen vinculados al cliente, el volumen y la ubicación.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61C08C2-3C0C-4988-B4EB-F59A53B74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elementos activos y lanzados se pueden ver por separado.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Hay un volumen y el número de elementos almacenados visibles.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referencias de clientes y ubicación hacen que los artículos sean más fáciles de encontrar.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Planificación de apoyo de reservas y estados.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7a503ea77748d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7E70228-8412-41C9-AAF3-A73B7961E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01A8290-621F-4ABB-A2B5-C16B8B7A3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Activa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6F49996-85CB-48AC-B51C-C7555DB72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EF9E157-0A76-4025-9A95-B7D9960CF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3907CF0-356D-4F7A-854B-81250AF61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3E65A03-F37B-4DA0-9E9D-366CC5699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Ubicación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1999043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CA91FC0-FF2D-4EF4-AA71-F94613351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46059C5-CD0D-4D1B-8058-0BD28D7D8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B428FDB-BB26-470B-AC41-57DEF571A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3E52DC2-7EFF-4209-9F93-9A601969B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UBICACIONES DE ALMACENAMIENTO, no memoria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1CCD508-F5CF-43F1-A219-489275103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Cada elemento está estructurado por el cliente, el artículo, la ubicación del almacenamiento, el volumen y el estado.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dda945c71d4f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E9A853E-F374-4DC1-8941-85AC87306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 almacenamiento no está meramente documentado, se vuelve manejable.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87475959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47E497A-998E-4B87-9F24-7A74BF584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CAD058B-8AC5-4E52-A378-52AA7A0CD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FE8CC6F-ACE0-4CDE-8172-0A98A152B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3E343E-A6F0-4240-88FC-F0161837C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017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qué la gestión del almacenamiento es una ventaja competitiva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D7FBBC5-A1D2-4362-BEBD-C5FB3B85F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muchas pequeñas empresas pierden tiempo porque los datos de almacenamiento no se mantienen adecuadamente.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77EE847-5B4E-45BE-8DA9-8B33F03AB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artículos del cliente se pueden encontrar más rápidamente.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Volumen apoya la planificación de la capacidad y la facturación.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movimientos de almacenamiento son más fáciles de rastrear.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registros de almacenamiento profesional crean confianza con los clientes y socios comerciales.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FAA6155-020A-4085-A89F-4C1D17C7E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medida que crece el almacenamiento, la estructura se vuelve esencial.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28101292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89F0666-7F51-4415-877C-09EC8970E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5ACBE2-43A3-444B-9EC2-D298122F0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26EF667-487F-4D0B-A7A2-47880932B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E198BE0-783D-4EFD-BA4E-87B545786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DAE24D3-F084-4587-9673-572773AB8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 finanzas y flujo de efectivo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0EF9088-3F7B-459A-A429-C320C13D9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apoya no solo el trabajo en el sitio, sino también la visibilidad de los ingresos, las cuentas por cobrar pendientes y los gastos.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46611426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3B9DE1C-4A17-416C-A3AB-27360AFAD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586A57F-900C-49FB-9CEA-D69935803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6B6B255-1776-472C-8AE1-60D96FFE1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EB4ECBE-158C-4699-B10E-CE93FED2A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prox.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F792FAA-375C-41DC-9CDB-0825D7E4E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Los propietarios pueden ver los ingresos, facturas pendientes, gastos y un beneficio estimado.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7467FBB-B017-4831-99C5-877602BDD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ingresos pagados y las facturas pendientes se muestran por separado.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gastos y recibos pueden ser registrados.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 muestran las ganancias, el impuesto de entrada y los ingresos estimados para el período seleccionado.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la exportación apoya el procesamiento posterior.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66336697544a0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FC7F6F6-9F16-404B-B8AC-3A0363566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C10BCFF-3110-4C2A-9421-E27C4733D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ingresos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50BB9FD-5CCC-4631-9B7A-468B9810D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31CD43D-EA8F-4735-BE7A-E1F4FE6BD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gastos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721E043-296B-4F8A-81F5-3B38757C2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38972FE-92A2-49A0-BA29-4279C6B9F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Exportación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95740764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BAFF5CC-021D-42BD-B442-AF4027D01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41DDDD7-069D-4CDA-834B-5C869723B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DBA4B09-11DE-43B6-972A-851226D0F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636F5DA-EEA9-4549-BD88-F3FD1DA3D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hacer visibles las facturas pendientes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800831D-43FF-41F0-AA1B-6BA40846B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Los créditos solo se pueden manejar cuando son visibles.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a00e16dd75455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6D62F8D-4342-4DE7-9877-EBDCEF144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le ayuda a realizar un seguimiento de los pagos y los montos pendientes.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936163163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16C4AD0-AC9C-45EE-A107-F96D9CA3C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ACD3A76-03A6-46F6-9BE5-B8AA12DA9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B6C7112-E63F-46B5-A468-466B6C041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CC7E64B-23E7-4B5E-BF57-BA94C01A5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El flujo de efectivo comienza con la visibilidad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B8828E0-BCF8-45AC-883B-D4E4774D7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Las pequeñas empresas de mudanzas, en particular, necesitan una visión general diaria simple.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D304F24-749E-4ADE-9BB0-4C81029FF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¿Qué facturas están pendientes?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¿Qué ingresos se han pagado?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¿En qué gastos se han incurrido?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¿Cómo se desarrolla el mes?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¿Qué datos deben enviarse posteriormente al asesor fiscal o al equipo de contabilidad?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1D690D8-F448-471A-A3C5-83BC618F0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aplicación no reemplaza la contabilidad, sino que prepara la información de manera más efectiva.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91025030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852A827-7901-4BC2-AEC7-8ED2D8E60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3B036E4-A2AB-46B9-B174-E70B11D3E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CE16FC9-4A59-4A44-A8D9-50BB7432D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007C2C4-F693-467A-8FD7-86992E865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6A916A9-06CA-4944-A7BB-BD523DA75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Resumen de impuestos y exportaciones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0B5D8F8-562B-4F5A-8804-220DF92C3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La vista fiscal prepara VAT, impuesto de entrada, impuestos por pagar y exportaciones, sin sustituir el asesoramiento fiscal profesional.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15015111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3F676CE-6A6E-452B-AF98-4594E89F0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703BA60-405E-4993-B427-FDE8D8E37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177C44C-398B-4D2B-815D-C31FCE749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0058EE0-6E4E-43BC-8B79-2A8FFE531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Resumen de impuestos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5F96C45-AEE4-432F-8321-D3477AC92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muestra el impuesto neto, bruto, VAT, impuesto de entrada e impuesto a pagar.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5F106DC-8EA7-4ADF-8A70-EE3C2209D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períodos se pueden ver mensual o trimestralmente.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y el impuesto de entrada se consolidan claramente.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preparación de apoyos a la exportación para contabilidad y asesores fiscales.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preparación DATEV se puede configurar en la configuración de la empresa.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ebae3d4c2c4c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DFDCABA-FC74-48EE-B428-ABFA5C8FE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034E603-6F1B-4DE1-B8FF-0778AEB4F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4432106-C1C6-47E3-A8D9-35AF0FC2C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E18421D-8CDF-4214-BD08-09B6A1AD6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08857C2-B48B-4065-8628-96F299688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DF42BAC-8F79-49FC-BE8A-52DDEBBCF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4248811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8D5508-8179-482E-B9E8-E1525AC08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3B99823-34DC-4342-9803-F0697C27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B5C7396-F379-4F04-8C3F-6A40F2D28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BD0B2AC-263D-4BB5-BA58-14046CB30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465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para quién está diseñada la app?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313EF2-C14D-4622-B399-C6EFE9948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fue construido para negocios en movimiento reales, no para procesos de oficina abstractos.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854C4F7-47EB-4A2B-9896-19E96985F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propietarios únicos y los equipos pequeños que desean una presencia más profesional.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Empresas de mudanzas en crecimiento con múltiples trabajos, vehículos y empleados.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Empresas que buscan digitalizar encuestas, cotizaciones y documentación.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Empresas que desean estructura entre clientes, almacenamiento, flota, finanzas y registros.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48E4E47-AD62-43A0-91B7-FD3063BAA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es especialmente potente donde la administración de la oficina y la programación operativa necesitan trabajar mano a mano.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6909039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5A9AADA-D487-4492-915F-E28E12B14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87FF3FC-2EF0-4C47-A340-42C208625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1F38615-38D6-4353-8769-0F0EF8ACE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3C69FEE-686F-4B36-862B-752D2B931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Una distinción importante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0F1D735-0925-4A46-B486-73A09C0A0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no sustituye el asesoramiento fiscal profesional ni la presentación directa ELSTER.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CEE2C43-C29F-4956-B4E1-29F607F2A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aplicación prepara totales y datos.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cada empresa sigue siendo responsable de verificar la información fiscal obligatoria.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y CSV las exportaciones están destinadas a un procesamiento posterior.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Esta clara distinción genera confianza y evita falsas expectativas.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974E3AD-6AF3-4B59-B996-5AE1E6753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visión práctica, no asesoramiento fiscal.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77474717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4AD4F6-2346-40EC-A44C-E6408649B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8498935-B113-4530-86B6-D8AFF3648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1186C27-381B-4F8C-A5FC-F92D78A28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B2F851-A314-4552-8E3D-9A81F19F2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Datos fiscales de empleos reales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F17DE69-2C88-47D6-80CB-9722A4B3C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resumen se basa en trabajos, pagos y gastos dentro del período seleccionado.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b87e0c973d41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2EE8B94-745B-499C-9352-9FFFBD1C1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 trabajo operacional se convierte en un análisis preparado.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178268468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228548-F98A-4C6E-B482-A5F4CD00F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C339AD2-D3CB-4B28-BDA2-261306925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0AF58A5-D059-4760-AC02-8CD46E08D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06112BC-2F28-4CFC-B7BD-ECD673D2F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BBDD6F-7B61-42C4-9EAF-BCE4E8A87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Empresa, branding y personalización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97FF39B-BD11-440B-BD42-A5F021D57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cada empresa debería ser capaz de adaptarse MovePilot Pro a su propia marca.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12713204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1AB68F4-B8D3-4926-A5FA-757BEB2D8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3B2500B-36A1-4D62-A9B4-21F22FF24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50396ED-F943-41B2-855C-8545C298F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51428ED-5BE1-4AC8-9749-2151AC07C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61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Configuración de la empresa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85FC6CA-4023-4E85-ABA4-1BCE654BC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Logo, colores, precios, documentos y detalles de la empresa se gestionan de forma centralizada.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264CE9A-F7DC-441D-AD33-09C15C921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datos de su propia empresa proporcionan la base de los documentos.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y colores apoyan tu diseño corporativo.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 pueden configurar los fundamentos y documentos de precios.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 asistente de configuración te ayuda a empezar.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02d05ad2c6470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9E6B4CD-97B2-40F9-8A25-1C9019F9C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B898276-29C8-4A1C-8BB9-0C0BB07F5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F027AC3-0437-4C3D-B730-A585AB7E8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DFCEC52-735D-4D61-8F63-E316AD9B7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Colores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CC2A832-4507-4BB0-8581-6A9242B24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2560796-447F-4184-B5A2-F31E7DFCB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Documentos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10370556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9B3442-5C27-42DC-A590-7C123C14A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79368BC-DFCD-46DE-B6CF-80F0D1961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193702E-55A8-4DD9-BCB4-EDA1DCB41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90BE2AA-3AAD-4596-856C-CCB8CE7C8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Documentos profesionales en su propio diseño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15F6164-050B-483E-B126-9702315CE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software debe fortalecer su marca, no ocultarla.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8338BF7-C195-46D9-A9BF-7168AA092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se puede crear con su logotipo y detalles de la empresa.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colores y los documentos apoyan una presencia de marca consistente.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clientes reciben más presupuestos profesionales, contratos y facturas.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etiquetas de caja y los códigos QR también pueden formar parte de la identidad de su marca.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E909FA2-1AD4-4A1E-8F9F-85A3FEE23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se convierte en una herramienta dentro de su propio diseño corporativo.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57332163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4CF9C5F-BCFF-49A7-A182-F099743E1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C7FD691-ECFD-4317-8E0E-E758FCB09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F90EEC9-B5B4-4F30-9444-84C17AD5A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680972B-0E99-42AE-A13B-460C07AE2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protección y control de datos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0D8B956-9893-4256-A922-621117813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 negocio profesional necesita el control sobre sus datos y servicios.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1BF0029-BC29-4BC5-818A-B20270430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datos están organizados en el dispositivo y se pueden respaldar.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funciones de IA se pueden usar opcionalmente con sus propias teclas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deciden qué servicios externos utilizan.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aplicación está diseñada para uso práctico y evita la complejidad innecesaria.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7992A2A-3263-4252-9C5A-52439B5C8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 control es un punto de venta, especialmente cuando se manejan los datos de los clientes.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53453532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15FD398-A5F9-49D0-BD77-E7595E03F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B626C54-FFCA-44BF-B69C-404561E87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1992726-085D-4B97-A0CF-DD29B13EA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741E1C8-E266-484F-983C-5D6A44C55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FEA72AA-2EA8-46A6-8216-BCEE8AB9B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IA y tecnologías modernas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499B97E-0CC9-42F3-82C2-BFAC1F62A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combina software de negocio tradicional con captura moderna, análisis de fotos y soporte de IA opcional.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65864719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56F8C18-7428-45A0-A137-4F951B0CA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0A43D1E-26CE-433B-8179-360B87A19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6BD2C17-3E70-4F55-AB61-39DFAC592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2866586-1A68-4B5E-A14C-CE7BC5D63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IA donde agrega valor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D9B35FA-52DA-4C53-B06E-41F66D3D7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IA debería reducir el trabajo, no servir como decoración.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C91D1FF-7E47-4A87-A213-7C459E5DB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fotos de inventario se pueden analizar e integrar en el flujo de trabajo.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o Google Gemini se puede utilizar opcionalmente con su propia tecla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empresas mantienen el control sobre los servicios que utilizan.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apoya encuestas, inventario y documentación; no reemplaza la revisión profesional.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5C3909C-FA28-406D-8E49-C7B5312C5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 la IA como una palabra de moda.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IA como apoyo práctico.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25292811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BB8E966-A8E3-4B9E-B045-90463AF00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070E5CB-5921-450A-BED8-620D31AFC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FCBDEBE-8581-468D-85AF-AB102795B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14772E6-F7FA-41E0-8EF5-F44EA9658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y AI trabajando juntos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A70C5B4-A69B-4DD9-AA65-F41C804A2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mayor valor surge cuando la captura, el inventario y el costo están conectados.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E27A131-87B2-4E85-9220-560CDE3F6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registra las habitaciones espacialmente.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Las fotos agregan detalles y artículos inusuales.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Inventario y volumen se alimentan de planificación y fijación de precios.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trabajo sigue siendo digitalmente rastreable de principio a fin.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d821c3a94142f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DA81029-6D92-445F-ACAA-F48A08444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1C992A7-A27B-42B9-892C-FD9C36CFE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E5D5EB6-16B5-4C94-A1DE-18CC3350A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D8E3C21-F4D7-4FF0-A644-3E2266B5C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DE61808-53FD-4B70-B45F-5046FC8C8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1DB6714-F0F7-4AC1-9882-E89E61DFE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inventario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72627938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622BBB3-9289-423A-9415-29D5B785E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0C7431D-BD0D-4E1C-B41F-9D733C398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EC6F9B0-FFAF-46EF-8B2B-A2E8429C6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DB5EFC0-2A3F-45FB-A169-9277108B6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40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Tecnología al servicio del negocio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083FCB-9912-44FA-A886-7A486734A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utiliza características modernas sin abrumar a los usuarios con tecnología.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E656F92-1B19-4A62-989F-D0CDCE102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empleados no ven “tecnología”: experimentan un mejor flujo de trabajo.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escaneos 3D, fotos, inventario, precios y documentos se mantienen dentro de un proceso.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resultado es menos retrabajo y una mayor confianza en la planificación.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Esta es la digitalización que se utiliza genuinamente en el trabajo diario.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14756A1-3478-4076-AE3A-8812F3B7E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 buen software no se siente complicado.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hace el trabajo complicado más fácil.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3833467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D892ED5-5E44-4A9F-9D43-9EFCC9F3C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C2AA59F-6819-42C0-B8B5-AD46E3518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78F050E-1CE3-4BC4-AE94-50BE76429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037F88A-D8AC-483C-B31A-0591E0AB1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Pruébalo gratis durante 3 días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C1EAA3E-43D2-43DE-87FB-55ADD7E12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Los nuevos usuarios pueden probar la aplicación en las operaciones diarias antes de tomar una decisión.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809E63F-7256-401F-88DD-43BEFA714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juicio es lo suficientemente corto para una decisión rápida, pero el tiempo suficiente para proporcionar una impresión realista.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 solo unos días, una empresa puede agregar clientes, revisar precios, crear empleos y probar documentos.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valor no proviene de la lectura al respecto, sino de probarlo en tu propio flujo de trabajo.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537fb4e4604c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8C47B59-E2B7-4D34-A6D9-A23A68427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BBF2627-0EBF-43AA-B046-36BD8EDA5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 hay teoría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1ACC834-606C-4AFA-80FF-C1CEFBEE5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129365C-5328-412B-9F2C-5345DDBED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FLUJO real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B3D19A3-430C-4EBB-8B59-46B872E68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D97C5CA-2154-4BC2-8011-8F1D65693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Pruébalo ahora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09046526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5D54CEB-E84B-4EB6-BEA4-E0946ECCB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E6EB9C-8452-40E2-AEE5-EA0FE62F2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D77F45C-3447-4967-9931-A20641A00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3E19C3F-441F-43C9-9697-F31ED42BB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Ejemplo práctico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9882D2-B9FC-40A4-914D-E11429493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Una jornada de trabajo con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1643E1F-DDA5-46EA-9C93-177F39ECE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Las siguientes diapositivas presentan el proceso no como una lista de características, sino como un flujo de trabajo realista.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58973613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3F4309-3A6C-4552-A22E-8D3F1BF41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E654114-1202-43E5-8A1B-49A1F94AC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19C2811-B7FD-451D-8581-A3B4D2C2F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D5FA6E6-06A3-4C3E-A02D-22BA8F63B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Desde el primer contacto hasta el trabajo confirmado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8961E60-52B9-4B51-9C53-3F8675C75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 cliente llama: MovePilot Pro guía el trabajo paso a paso.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D9447C54-C436-4A45-B4F5-92D8590C1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3469448-273C-4293-98C7-D84555DB7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Llamada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022299B5-A37F-425A-85E2-82B311D45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D6AF1D32-EDD1-4327-AB3F-F49AB2DBE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5AFCF01-CC77-4AF1-87DD-49136A198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Crea cliente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DA78FFBE-9421-4582-A4EA-343041428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695E5C93-225F-4DA8-A28A-C4D7547BC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042E7F8-67FF-4BA1-A6B4-5146786DB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Introduzca la dirección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8D849F2E-BB63-413E-8A0A-725DA4EA2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628E6CEE-9413-48BB-8525-F545985AE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754C8E5F-E5DD-4912-B5AD-F2770E560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cita de set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40A4C0CB-D0A3-4737-9942-A494ECC79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16271F86-753C-4D0B-908B-D0370A8FD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30BF7BC6-D3A8-4CF3-836B-6F968E2C3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Encuesta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AC425C2C-5EE3-460C-B2D5-6E84BCB80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686A9912-DA20-4421-B989-2E752C319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Fotos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85CADF42-E1B5-4195-82EE-80BDEE148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75947544-8080-49C6-9613-3E34EA81B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1CCACD67-2961-40AD-B20B-3440925A1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3BE8D34E-D19D-49BF-AD76-70DAEDF34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D8A2A322-E4AD-4104-B255-A7128AC9B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90E20454-2A63-495B-AB70-69F99B696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inventario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1441AF62-28EF-467E-AFD3-45D3B8ABF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84D23BD1-6FA1-4244-AD4F-D588DF292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78594EBC-7F6D-47AE-ABDE-5E658DF7A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Volumen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30F466B5-7650-45EB-B5D5-E66ABB117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59F62548-8BF2-433D-9ED1-AF7AF2732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8514A716-81DF-487B-AE65-EA36385EC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Precio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E83409C5-F684-4171-8526-168AD4241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D665F204-FB43-4218-9D20-456E7B12C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cita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59D70CC6-B53E-4048-8E99-4BAFD70AC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BF5D188B-63E3-4CB3-ADF4-CEF37070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9A41D837-D041-4DD8-9602-5B4405C78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Contrato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EC72F6CF-BD44-4E99-8FE2-96B33E21E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FF4ED2D6-A59C-4AA7-9C44-378915310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FF4EA5C7-4ECE-4C87-A0FA-DD471C030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Firma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CCFAD0DF-374C-4CDF-A0F4-1D6E39368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E50C7CC1-B879-47C0-8739-72506F82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B204A21B-B7D7-4B27-9613-27CE7A177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Planificación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5626A7BE-CB1C-4837-9F65-B670CEA86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8E7E1CC9-A619-492E-97B7-F4163AF2D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30CE2BBB-DBCC-45BF-923E-AB853CD4F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Hoja de trabajo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20243851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5B5139D-ADE5-4205-B114-6148E971E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3AB08BC-680D-4E45-A910-E619B7D06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DE4223B-5237-4F86-93B6-C32990063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6C5C01C-3771-47F4-A9FC-1298E56C9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94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Desde el día de mudanza hasta la revisión de los clientes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8839793-7A67-471D-9018-314C88F6D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El proceso no termina después de la finalización, continúa en el pago, el análisis y la lealtad del cliente.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D039959E-A53E-4130-A7AB-35F139B71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1832C0C-8F82-448D-9D2C-F35322837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Equipo de cheques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00E3328-2BD7-4CD0-ACCA-B8BB4552B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56A2AD61-C67D-4822-BD41-01724B5A6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831CF4BC-6CA0-4CBA-BB59-AB48D7915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Compruebe el vehículo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D35E09F0-D441-4598-9A41-8EC01E392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5815D056-4044-48E0-B3A6-00172A8B9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1DCB9A78-82E1-463F-A793-B5013EFF0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inspecciones de pista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40A87A2-5F31-42DB-A80E-944EFB189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724FCD7B-E2E5-4FC6-87DD-04C8C7314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9A93B3A3-026B-4B45-B0AF-55D7E55A7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Trabajo abierto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CED6853B-42A5-4ED5-AB6D-C3E7DC4BE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9B18D22E-41E3-4C8D-95CE-4962FC59B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68172A67-DBDE-41FA-8D7B-DE238773E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Navegación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E9A6DD22-5E94-4938-BFB7-CF2D808D4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185C31E4-E797-429F-B0C5-A38C08F4C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 de comprobación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8ABE837A-4267-45A4-8221-B7211EC04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860B5867-E8F9-4D01-926A-D79DC41F0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28A38D3B-60FB-4A66-A64E-D2C1C4C6C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Muévete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69448E1F-DCCC-4982-99CB-B08D5DA63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0CEA1B36-169B-4126-83C4-B5E9B1C8A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207953A8-FAF4-4427-B93A-B05189AB6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Almacenamiento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AF934094-7EA4-496D-B0B4-1E9BC4FA2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8186D582-7D75-4B40-A9B2-00142E61D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594EE0C3-2C8B-4CB2-9009-DF81A609D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Factura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2591448A-10E8-486B-A344-77760C45E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447C3D48-5697-40CF-B13F-0D4C53157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5E2E9998-BD76-44CB-B8B8-5E239C2FB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Pago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45401365-3FA4-4735-8BD2-7925B218F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EF77F6B8-5C7C-4246-BF01-62BF2E803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finanzas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67F88A87-A71E-4D2D-8587-50D01A997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838E4AA9-AC9E-4FBB-8244-2A7F84B81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001F12BB-9FA7-40B6-9CAA-8F3DD02B0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Impuestos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D30CAE57-B5FC-470F-8A7D-C8721D5C0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A8F4C772-93C9-426A-9157-605CE1C9C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D69D3074-55A8-4726-8B26-D306E5C94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3E901F18-DC11-43BE-B7EA-D1B896F27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377D116A-3E75-4C8C-A7D7-C04F211B3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2B10A642-4102-4437-A63B-9F91C1423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revisión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FB302BA4-BE7A-454D-8F65-F432A43F3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264D85F3-E0C9-4BE3-8362-73599320E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328BC140-CFA1-473C-8B66-9997C895C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36550655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EC86CF7-8EC9-4B7F-BD1B-6C446830C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C3D2939-E3E7-4FE7-B32E-ECEF18010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3AA6327-71A0-49E2-AF2F-DCBE6BC6D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049A8AC-7F16-4503-91BF-929EC058D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944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qué este flujo de trabajo vende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B4EA0A0-40BC-48D4-ACF2-BFEE08F98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Los directores gerentes no compran una lista de características. compran menos caos.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AEA136A-0EE3-46AE-B167-FEF4D25B1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 trabajo completo permanece documentado como un registro conectado.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empleados reciben información clara.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vehículos, el personal y el almacenamiento son más fáciles de planificar.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documentos se crean de manera más profesional y rápida.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Los resúmenes financieros y fiscales se preparan de manera más efectiva de manera automática.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7499F8B-E66A-47B5-9C3C-A1363E7F8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vende más que características.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vende control sobre las operaciones diarias.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7826151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3C83595-59EE-4ED8-AC29-5F680DF83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88DB134-4D13-407B-A5EA-289027579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3FFA040-4EED-4368-844A-37DDA5DE0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3A7DF7B-F646-428C-AEC7-ECC9C5F54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435AA28-4B0C-4B8C-B780-5EBDAA5B6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Lo que diferencia a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B5D863D-D3E3-4806-BBE8-C73AE36A6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La comparación no tiene por qué ser agresiva. Lo que importa es que MovePilot Pro conecta funciones que a menudo están separadas en otros lugares.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92205078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B867E96-5022-48A8-9772-6F8CFCA30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17246A-38E9-4988-B81E-6BB8F25DE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027CC2B-C332-4FA5-B246-40C87ACDA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7F96B0-64AE-4157-A69A-E8538D3F6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Comparación de características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A6D1B67-9F1E-476C-A149-A9E0679C3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Una comparación de hechos sin exagerar.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12A25B0-0743-4DFA-B1F6-673C1AB97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De la función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68E46D7-3A2A-48BB-A9C8-C93316923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E0B6B183-EF4D-4F53-B17A-49D753FED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Muchas soluciones generales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441AB7B5-C1B9-4001-A2B7-50D7E778F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96F1DBF-95E7-44D9-BE24-EE9E49F8E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Especialmente diseñado para empresas de mudanzas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09F6D693-F7FF-4B93-B4AC-CB7C1C800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Integrado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148F3AEF-F0D9-4841-8710-D2A79C76A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menudo genérico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382DCB02-63A7-49C7-96E1-C5C61FD94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EEF7B575-8A40-4C2B-88A5-3D413D929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clientes + trabajos + documentos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8DE22240-33AF-481D-B877-40548BC21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Integrado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763744AE-B8A4-465C-86F6-41371541F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menudo separados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24CFAB42-8D43-4CE8-8A3B-3FC506A10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B2AF5929-7B54-4A38-9481-28CDA904B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Escaneo de sala 3D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82D0FB50-88F5-4A07-88B6-DB489E868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05ADCA65-50F6-4B81-A74B-AD2A97995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Rara Vez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E0FCB23B-EB11-4E92-B0BF-27BEE3018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26D5C603-ED57-463C-AFB8-567EE8D9E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LiDARCaptura asistida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733397E5-4271-483B-A11C-CACB85A06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3FDED986-7BB9-4156-8403-394F1AEB4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Rara Vez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D6015FF5-C086-4CEF-8B77-9C8BFB934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E3EC4360-3841-4693-8094-2EFAC9B64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Lista de muebles / inventario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570C9FFA-DF19-4031-8E2B-4C44C56D2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4F336B27-E815-4542-8DEC-968590164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Parcialmente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42002747-AEAE-4E95-B48D-A8AFB048A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C20449EE-9F02-4E45-BD28-E59341F71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Cálculos automáticos de volumen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306C20D6-ADA9-4671-AA63-F7EF221B7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ECB999BE-DD72-454B-B1FB-CAB82B1B7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Parcialmente manual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4844FDB3-938B-4520-BF8D-92B7F48E0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D346DC33-88E8-477D-8F35-4CE084C38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Perfiles de precios personalizados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81B0EF3C-7B7B-486D-BA01-5C5F171E2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8E40903C-7E04-4062-9C43-2AA8367B3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varias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CB75DDC9-1BC7-4DE2-9A70-B5430DDD7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25564C6D-2682-4325-B404-35C0920C3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Cláusulas de contrato flexibles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7FFDD19C-3FFD-44F5-AEAC-F32E5389E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0FA8B5B6-CF0F-4095-87CC-EBAA4EFA6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varias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3F697603-D4C6-41BE-8EBB-781BCBBDB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D59718BD-DFA8-44BE-93A2-5E4342A83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Característica de asterisco / nota al pie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772A8D11-C8D3-489D-989D-0EB249AD5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05BA5C53-7FC0-4583-9BB7-CCA1F4AB7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Rara Vez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9E7C1DF3-7845-4F6D-B746-FD20434CC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BAA9C177-400F-44E7-9917-3984BFAB5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Planificación del personal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5F2AF9C2-5642-474A-96C8-6838F53B3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7489F7B4-E93E-4527-B4E1-77CCAF978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Parcialmente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2E24F151-E047-421D-9AF3-F62DE7941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F6A63363-7EDE-4DB9-BC95-735F41946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Flota incl. disponibilidad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7FF04E60-16AF-46DD-BD52-484412D55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546D69A1-1880-44B7-968A-9BE9ACC55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Parcialmente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B7867320-0074-4387-9AF0-0AD24D323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F58CBBB8-545B-4CFA-9569-F1948C9C5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de seguimiento de la inspección de caducidad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2F9526B9-98A2-452C-A96A-C9AED1DD4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53445ACD-CEC6-499A-A557-443194D22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Rara Vez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568E0EB6-F886-4D19-8AF2-73EB9FD34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9E658A8B-9633-47BB-9A58-CBAC9C4C1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hoja de trabajo del empleado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63C791AD-7647-4B42-8F70-8E797001B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Sí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B8912145-5F45-4483-94FF-B3F843493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Parcialmente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24651010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B0CCBFD-F502-4AB5-BD26-152A115D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294FABF-EB73-4C8E-AD94-760140D15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B87BF24-282F-4C02-9A49-43C1A07F9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64FD2A7-0DDE-4A4F-ADEE-DBC0B1565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El argumento más fuerte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F84D4AC-3215-4186-9DF1-82B795847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destaca no por módulos individuales, sino porque están conectados.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AD8B10E-3A68-430A-A2F9-B0A939E2C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Muchos programas pueden gestionar clientes.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Muchos programas pueden crear facturas.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Algunas soluciones apoyan la planificación de la fuerza laboral.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pocos conectan escaneos de habitaciones 3D, inventario, precios, contratos, flota, personal, almacenamiento, finanzas, impuestos y marketing en un solo flujo de trabajo móvil.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24BC833-0343-42B6-9446-004FCCA92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fuerza está en el sistema.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 en una sola característica.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67583547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CC625CA-2F97-48EF-8C59-3FA753096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150F8F0-BFCC-4136-B1AA-85C2DFEF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FBD9FD4-5523-40FA-A288-87515AF34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ED657A8-2158-43CB-9BA9-386CB3245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4322086-BCCC-4D8A-8B5A-8170BE51D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no es una aplicación para un paso del trabajo. es una plataforma para todo el trabajo de mudanza.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852EE1C-6216-4492-A142-25FA029DB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este posicionamiento debe utilizarse de manera consistente en ventas, en el sitio web, en el App Store y en presentaciones.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80810328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36603F-63C2-4B3B-831C-1E53296AA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9486D8-2C88-468E-B59D-26EC5DD0A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7B30709-8C2D-4698-817E-FF27822B6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C5159FB-BCEB-45E4-8CCB-2D9791895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7F2FE31-E45E-46B0-A35F-2F9C5089C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Ventas y posicionamiento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3913902-0D91-4E38-B63D-5B3795626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La presentación debería hacer más que informar: debería alentar a las empresas de mudanzas a probar la aplicación.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79893886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36A742E-ADF9-4FB3-A394-1401AD72A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3C4BF9E-D3DC-4C98-B738-78904ABDA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6DDC467-8DF0-4AA2-86D3-8B234FCE1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BFDA55E-7438-4F83-8223-9BBD43A16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9345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El mensaje central del mercado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56A992F-1818-464F-8F08-356F09715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corta, clara y repetible.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4C701CE-B84D-4234-8154-1C31914C0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es la aplicación todo en uno para las empresas de mudanzas.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Encuesta, escaneo de sala 3D, inventario, cotización, contrato, factura, planificación diaria, flota, personal, almacenamiento y resumen de impuestos en una solución.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Desarrollado a partir de la experiencia en la industria en movimiento del mundo real.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Pruébalo gratis durante 3 días en el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11D6FAB-5114-4174-AA6B-F9F13F75E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 buen mensaje debe ser entendido por un propietario en 10 segundos.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397223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442F9F7-B36F-4667-B929-D07548E40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C209F93-8086-4BE8-931B-578D2F203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C8380C9-505E-4736-803F-0104934B8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92F3018-B44F-4A58-974C-168A513FA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DA81755-6BBF-4356-97AD-DEE4F3E28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tu negocio de un vistazo, en cualquier momento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CB77981-960E-4211-B1ED-B8A3EDAD9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la pantalla de inicio muestra lo que importa en este momento: trabajos, cotizaciones, pagos, citas, ingresos y tareas pendientes.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66699680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4DFB31E-6571-4310-872E-7BBB4F2E8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1BB2C15-9BD6-4AC3-978D-CA9BB3EA6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85E902D-1D61-4A20-AF6A-85010294A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2E65B3A-0F0D-4376-A657-82B6AC863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el enfoque de ventas ideal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62E3171-5CCB-4502-B57D-F94670B67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990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Los propietarios de empresas de mudanzas son más propensos a comprar después de una demostración que después de leer la copia promocional.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D634222-7B61-41CB-A75B-AE90FD6CE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Muestra un breve video de demostración.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Resalte el escaneo RoomPlan inmediatamente.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luego mostrar precios, cotización, contrato y hoja de trabajo.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Termina con finanzas, impuestos, flota y almacenamiento.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siempre cierra con: “Prueba la aplicación gratis durante 3 días en tu propio negocio”.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B6958E5-12E9-4F49-A9AF-264CFA113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 solo envíe un enlace.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Mostrar el flujo de trabajo.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Provoque un juicio.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70415676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E3DE32-B95B-451B-9509-277A1AF0C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18C4070-FDE5-47A3-86A3-10D748DB8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AF17F1B-35FC-4883-B388-961E3E4D3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C1E9AA-D02C-481C-ADA2-069387134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cómo se puede utilizar esta presentación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C99E7D4-BFD6-407B-BA9F-27941D8C6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Este archivo es una herramienta de ventas, no una nota interna.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155D6E8-D908-40ED-B2FF-F5B036CEA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Archivo adjunto de correo electrónico para empresas de mudanzas.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descargar en la página web.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Fundación para demos en línea.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Presentación para socios, empresas de reubicación y discusiones de franquicia.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Punto de partida para futuras versiones cortas y folletos de productos.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19B13F8-C35F-453E-B116-1151033C0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presentación sólida explica la aplicación antes de que el cliente la instale.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27940866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20C3F44-2923-4EE0-B1C1-B3233FD3D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9934987-99C1-4C98-8FAA-85AB9105A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3C08DF1-F09E-4A33-A156-CC19BF7BC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FA1B0C5-9C2C-4735-9B2B-8F9CD4941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BB4AD54-4706-4C40-9BB9-CF71F4DF5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 cierre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CAD5428-985D-4E9E-B7C1-A7DE4EE55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Mayor visibilidad. Menos papeleo. udos de trabajo más profesionales.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36695269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7C87CD8-432C-4739-9EBC-34C44F7D1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7BDEC65-8AF8-479D-8170-00E135F86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E991069-62F3-4C89-838E-34CE88DA2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36F2DBC-C611-44CE-9C5A-7D5B1DDDC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C05F654-D754-4AEA-A4EF-9EB8CA41F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El futuro de las empresas de mudanzas modernas no comienza con más papeleo, sino con mejores procesos.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11EF983-5793-454E-95AA-3F90BE9E7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conecta esos procesos en una sola aplicación, desde el primer contacto con el cliente hasta la revisión después de la mudanza.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910481189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82B5A75-26F0-4147-9962-064F2176D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5A047A8-B7EA-4616-8AA5-D33E8CC07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6013D9-8D67-4A07-AB86-A0FEB9237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F902DCF-1BA9-442D-B9DD-50B012A3A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E8D722B-6487-403D-8BDF-94019C6DA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Pruébalo gratis durante 3 días.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AEC251F-C316-4338-BC2A-9C412D35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5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aplicación de trabajo profesional para empresas de mudanzas, desarrollada a partir de la experiencia del mundo real y optimizada para iPhone y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A04CA4F-6C4A-4C5D-AE65-9F38FA3F3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sitio web: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14AC8E5F-C906-4503-B3EF-C5BEDFDF1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24998598-E5D4-46C7-992F-39A8A51FD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Encuesta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3AB99E1D-5738-4BDF-BBB6-2303E5C7E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346CB387-FE1F-4455-8BD9-DBD453EA1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97FD2580-8556-4066-80BB-6B990823A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16E79D08-7F7B-4EBE-BEDF-12CB26A8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cita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419D1040-FEF8-4DB5-9BE0-2368DA7A4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FF555D87-E32A-474C-8EE9-BD4302F46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Factura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50b4b217a3441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85875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2026-08-08T13:52:15.0970000Z</dcterms:created>
  <dcterms:modified xsi:type="dcterms:W3CDTF">2026-08-08T13:52:15.0970000Z</dcterms:modified>
</coreProperties>
</file>