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b3679c462884f43" /><Relationship Type="http://schemas.openxmlformats.org/officeDocument/2006/relationships/extended-properties" Target="/docProps/app.xml" Id="Rba5a4a4a18544b0e" /><Relationship Type="http://schemas.openxmlformats.org/officeDocument/2006/relationships/officeDocument" Target="/ppt/presentation.xml" Id="Rce9895850985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e0e50f51d42c7"/>
  </p:sldMasterIdLst>
  <p:notesMasterIdLst>
    <p:notesMasterId xmlns:r="http://schemas.openxmlformats.org/officeDocument/2006/relationships" r:id="Rc69c4f08ff5c48b2"/>
  </p:notesMasterIdLst>
  <p:sldIdLst>
    <p:sldId xmlns:r="http://schemas.openxmlformats.org/officeDocument/2006/relationships" id="256" r:id="Re1c61b69250c4aaf"/>
    <p:sldId xmlns:r="http://schemas.openxmlformats.org/officeDocument/2006/relationships" id="257" r:id="Ree539a090ec44dac"/>
    <p:sldId xmlns:r="http://schemas.openxmlformats.org/officeDocument/2006/relationships" id="258" r:id="R43528107818949a0"/>
    <p:sldId xmlns:r="http://schemas.openxmlformats.org/officeDocument/2006/relationships" id="259" r:id="R22d3b2aae16b46a4"/>
    <p:sldId xmlns:r="http://schemas.openxmlformats.org/officeDocument/2006/relationships" id="260" r:id="R991b2ed4e0d54097"/>
    <p:sldId xmlns:r="http://schemas.openxmlformats.org/officeDocument/2006/relationships" id="261" r:id="Rb756710eb95d48f4"/>
    <p:sldId xmlns:r="http://schemas.openxmlformats.org/officeDocument/2006/relationships" id="262" r:id="R7de5cf62b5a64d25"/>
    <p:sldId xmlns:r="http://schemas.openxmlformats.org/officeDocument/2006/relationships" id="263" r:id="Rdc08586faf9744c2"/>
    <p:sldId xmlns:r="http://schemas.openxmlformats.org/officeDocument/2006/relationships" id="264" r:id="R5106cc359b434f0a"/>
    <p:sldId xmlns:r="http://schemas.openxmlformats.org/officeDocument/2006/relationships" id="265" r:id="R69b106b5d4b54eee"/>
    <p:sldId xmlns:r="http://schemas.openxmlformats.org/officeDocument/2006/relationships" id="266" r:id="R8439da6476eb4839"/>
    <p:sldId xmlns:r="http://schemas.openxmlformats.org/officeDocument/2006/relationships" id="267" r:id="Rf41f8b394ce044eb"/>
    <p:sldId xmlns:r="http://schemas.openxmlformats.org/officeDocument/2006/relationships" id="268" r:id="Ra0cae0573cd640f5"/>
    <p:sldId xmlns:r="http://schemas.openxmlformats.org/officeDocument/2006/relationships" id="269" r:id="Rf59eba8f7b1e490f"/>
    <p:sldId xmlns:r="http://schemas.openxmlformats.org/officeDocument/2006/relationships" id="270" r:id="R0f78db94a7fd4840"/>
    <p:sldId xmlns:r="http://schemas.openxmlformats.org/officeDocument/2006/relationships" id="271" r:id="Re3fe915a927846c1"/>
    <p:sldId xmlns:r="http://schemas.openxmlformats.org/officeDocument/2006/relationships" id="272" r:id="Ra45e51444a5e4951"/>
    <p:sldId xmlns:r="http://schemas.openxmlformats.org/officeDocument/2006/relationships" id="273" r:id="Rdbdf9e62441e429c"/>
    <p:sldId xmlns:r="http://schemas.openxmlformats.org/officeDocument/2006/relationships" id="274" r:id="R3f26395a934e4943"/>
    <p:sldId xmlns:r="http://schemas.openxmlformats.org/officeDocument/2006/relationships" id="275" r:id="R83bce41bad164e1a"/>
    <p:sldId xmlns:r="http://schemas.openxmlformats.org/officeDocument/2006/relationships" id="276" r:id="Rd24618a555e64464"/>
    <p:sldId xmlns:r="http://schemas.openxmlformats.org/officeDocument/2006/relationships" id="277" r:id="Rf38488c020c94cc8"/>
    <p:sldId xmlns:r="http://schemas.openxmlformats.org/officeDocument/2006/relationships" id="278" r:id="Rb481a1e13137485b"/>
    <p:sldId xmlns:r="http://schemas.openxmlformats.org/officeDocument/2006/relationships" id="279" r:id="Rf96cb8d3f4314b78"/>
    <p:sldId xmlns:r="http://schemas.openxmlformats.org/officeDocument/2006/relationships" id="280" r:id="Rada0c2c35ce14418"/>
    <p:sldId xmlns:r="http://schemas.openxmlformats.org/officeDocument/2006/relationships" id="281" r:id="R98a06d6abe96412a"/>
    <p:sldId xmlns:r="http://schemas.openxmlformats.org/officeDocument/2006/relationships" id="282" r:id="Rcd25541586914068"/>
    <p:sldId xmlns:r="http://schemas.openxmlformats.org/officeDocument/2006/relationships" id="283" r:id="R869e4044e1a64cc7"/>
    <p:sldId xmlns:r="http://schemas.openxmlformats.org/officeDocument/2006/relationships" id="284" r:id="Ra2de79a4ee194a89"/>
    <p:sldId xmlns:r="http://schemas.openxmlformats.org/officeDocument/2006/relationships" id="285" r:id="R20fcc272d2844ba1"/>
    <p:sldId xmlns:r="http://schemas.openxmlformats.org/officeDocument/2006/relationships" id="286" r:id="R0fbb03a7deb349d1"/>
    <p:sldId xmlns:r="http://schemas.openxmlformats.org/officeDocument/2006/relationships" id="287" r:id="Ra62d810f97764f43"/>
    <p:sldId xmlns:r="http://schemas.openxmlformats.org/officeDocument/2006/relationships" id="288" r:id="Rbcdd04a82f6a4bea"/>
    <p:sldId xmlns:r="http://schemas.openxmlformats.org/officeDocument/2006/relationships" id="289" r:id="R48238b49593744b3"/>
    <p:sldId xmlns:r="http://schemas.openxmlformats.org/officeDocument/2006/relationships" id="290" r:id="Rf8e16c8f76ed43df"/>
    <p:sldId xmlns:r="http://schemas.openxmlformats.org/officeDocument/2006/relationships" id="291" r:id="Rf51cf4c12e274d7a"/>
    <p:sldId xmlns:r="http://schemas.openxmlformats.org/officeDocument/2006/relationships" id="292" r:id="R9a2e6f50da884366"/>
    <p:sldId xmlns:r="http://schemas.openxmlformats.org/officeDocument/2006/relationships" id="293" r:id="R1725e56cca724cf8"/>
    <p:sldId xmlns:r="http://schemas.openxmlformats.org/officeDocument/2006/relationships" id="294" r:id="R9516bda521284dc9"/>
    <p:sldId xmlns:r="http://schemas.openxmlformats.org/officeDocument/2006/relationships" id="295" r:id="Rf42302585ebf4236"/>
    <p:sldId xmlns:r="http://schemas.openxmlformats.org/officeDocument/2006/relationships" id="296" r:id="Ra48ba809727a45c6"/>
    <p:sldId xmlns:r="http://schemas.openxmlformats.org/officeDocument/2006/relationships" id="297" r:id="Rd30fe4db9f3c4f28"/>
    <p:sldId xmlns:r="http://schemas.openxmlformats.org/officeDocument/2006/relationships" id="298" r:id="Rd196f75550a74ae7"/>
    <p:sldId xmlns:r="http://schemas.openxmlformats.org/officeDocument/2006/relationships" id="299" r:id="Rbd1b8980d32f4b05"/>
    <p:sldId xmlns:r="http://schemas.openxmlformats.org/officeDocument/2006/relationships" id="300" r:id="R3acf58b48ea74cb5"/>
    <p:sldId xmlns:r="http://schemas.openxmlformats.org/officeDocument/2006/relationships" id="301" r:id="R177239f079204e88"/>
    <p:sldId xmlns:r="http://schemas.openxmlformats.org/officeDocument/2006/relationships" id="302" r:id="R6e180d41323b4164"/>
    <p:sldId xmlns:r="http://schemas.openxmlformats.org/officeDocument/2006/relationships" id="303" r:id="R61cdf407e6e14f56"/>
    <p:sldId xmlns:r="http://schemas.openxmlformats.org/officeDocument/2006/relationships" id="304" r:id="Rb5d3fa5180014a57"/>
    <p:sldId xmlns:r="http://schemas.openxmlformats.org/officeDocument/2006/relationships" id="305" r:id="R18fb7a4616384c3a"/>
    <p:sldId xmlns:r="http://schemas.openxmlformats.org/officeDocument/2006/relationships" id="306" r:id="R6fe44893cb9a451b"/>
    <p:sldId xmlns:r="http://schemas.openxmlformats.org/officeDocument/2006/relationships" id="307" r:id="Ra3afa68339ee4431"/>
    <p:sldId xmlns:r="http://schemas.openxmlformats.org/officeDocument/2006/relationships" id="308" r:id="R3e578b230e524e6b"/>
    <p:sldId xmlns:r="http://schemas.openxmlformats.org/officeDocument/2006/relationships" id="309" r:id="R0b731114b92b4782"/>
    <p:sldId xmlns:r="http://schemas.openxmlformats.org/officeDocument/2006/relationships" id="310" r:id="R3aa023b952e64f55"/>
    <p:sldId xmlns:r="http://schemas.openxmlformats.org/officeDocument/2006/relationships" id="311" r:id="Rddbf91ccc4a54df6"/>
    <p:sldId xmlns:r="http://schemas.openxmlformats.org/officeDocument/2006/relationships" id="312" r:id="R79257e83e99e427d"/>
    <p:sldId xmlns:r="http://schemas.openxmlformats.org/officeDocument/2006/relationships" id="313" r:id="Reaabfa136d3a4695"/>
    <p:sldId xmlns:r="http://schemas.openxmlformats.org/officeDocument/2006/relationships" id="314" r:id="R4f6262876bfd4fc0"/>
    <p:sldId xmlns:r="http://schemas.openxmlformats.org/officeDocument/2006/relationships" id="315" r:id="Rfe401c92f98241cf"/>
    <p:sldId xmlns:r="http://schemas.openxmlformats.org/officeDocument/2006/relationships" id="316" r:id="R973d14265ecb45c8"/>
    <p:sldId xmlns:r="http://schemas.openxmlformats.org/officeDocument/2006/relationships" id="317" r:id="R81d6eaea29474c55"/>
    <p:sldId xmlns:r="http://schemas.openxmlformats.org/officeDocument/2006/relationships" id="318" r:id="Rb045d3389463446f"/>
    <p:sldId xmlns:r="http://schemas.openxmlformats.org/officeDocument/2006/relationships" id="319" r:id="Raebf02f6fb554e86"/>
    <p:sldId xmlns:r="http://schemas.openxmlformats.org/officeDocument/2006/relationships" id="320" r:id="R2e3f40f2df1344be"/>
    <p:sldId xmlns:r="http://schemas.openxmlformats.org/officeDocument/2006/relationships" id="321" r:id="R733df79a92cc4b58"/>
    <p:sldId xmlns:r="http://schemas.openxmlformats.org/officeDocument/2006/relationships" id="322" r:id="Rc6effea59e784ce7"/>
    <p:sldId xmlns:r="http://schemas.openxmlformats.org/officeDocument/2006/relationships" id="323" r:id="R63d585fdb10d4e17"/>
    <p:sldId xmlns:r="http://schemas.openxmlformats.org/officeDocument/2006/relationships" id="324" r:id="Rb324e14a09ff435f"/>
    <p:sldId xmlns:r="http://schemas.openxmlformats.org/officeDocument/2006/relationships" id="325" r:id="R82c2f12213f3449c"/>
    <p:sldId xmlns:r="http://schemas.openxmlformats.org/officeDocument/2006/relationships" id="326" r:id="Rd5302997ff434393"/>
    <p:sldId xmlns:r="http://schemas.openxmlformats.org/officeDocument/2006/relationships" id="327" r:id="R917b4969ac0b4fba"/>
    <p:sldId xmlns:r="http://schemas.openxmlformats.org/officeDocument/2006/relationships" id="328" r:id="R132c59d66794436b"/>
    <p:sldId xmlns:r="http://schemas.openxmlformats.org/officeDocument/2006/relationships" id="329" r:id="R3ebf84f90ec54fa9"/>
    <p:sldId xmlns:r="http://schemas.openxmlformats.org/officeDocument/2006/relationships" id="330" r:id="R94b027e4fbcc41fa"/>
    <p:sldId xmlns:r="http://schemas.openxmlformats.org/officeDocument/2006/relationships" id="331" r:id="R5525fe86bc884942"/>
    <p:sldId xmlns:r="http://schemas.openxmlformats.org/officeDocument/2006/relationships" id="332" r:id="R5206699403354637"/>
    <p:sldId xmlns:r="http://schemas.openxmlformats.org/officeDocument/2006/relationships" id="333" r:id="R8564aee709fa4ac0"/>
    <p:sldId xmlns:r="http://schemas.openxmlformats.org/officeDocument/2006/relationships" id="334" r:id="R83a747f3e45e4673"/>
    <p:sldId xmlns:r="http://schemas.openxmlformats.org/officeDocument/2006/relationships" id="335" r:id="R3618a286f8d044f7"/>
    <p:sldId xmlns:r="http://schemas.openxmlformats.org/officeDocument/2006/relationships" id="336" r:id="R5c7da4e25b8541d3"/>
    <p:sldId xmlns:r="http://schemas.openxmlformats.org/officeDocument/2006/relationships" id="337" r:id="R46a661bf111c4d62"/>
    <p:sldId xmlns:r="http://schemas.openxmlformats.org/officeDocument/2006/relationships" id="338" r:id="Rf49b579ea1524a58"/>
    <p:sldId xmlns:r="http://schemas.openxmlformats.org/officeDocument/2006/relationships" id="339" r:id="Rabac8a4394324d7d"/>
    <p:sldId xmlns:r="http://schemas.openxmlformats.org/officeDocument/2006/relationships" id="340" r:id="Rd753dfb0e46f4651"/>
    <p:sldId xmlns:r="http://schemas.openxmlformats.org/officeDocument/2006/relationships" id="341" r:id="R982a0a227cc5443c"/>
    <p:sldId xmlns:r="http://schemas.openxmlformats.org/officeDocument/2006/relationships" id="342" r:id="Re756219a7b22487e"/>
    <p:sldId xmlns:r="http://schemas.openxmlformats.org/officeDocument/2006/relationships" id="343" r:id="R071676f217744153"/>
    <p:sldId xmlns:r="http://schemas.openxmlformats.org/officeDocument/2006/relationships" id="344" r:id="R5313391d90e645dd"/>
    <p:sldId xmlns:r="http://schemas.openxmlformats.org/officeDocument/2006/relationships" id="345" r:id="R2e5e5a6235784d57"/>
    <p:sldId xmlns:r="http://schemas.openxmlformats.org/officeDocument/2006/relationships" id="346" r:id="R9718eeca114645cb"/>
    <p:sldId xmlns:r="http://schemas.openxmlformats.org/officeDocument/2006/relationships" id="347" r:id="R121507dde3d0475a"/>
    <p:sldId xmlns:r="http://schemas.openxmlformats.org/officeDocument/2006/relationships" id="348" r:id="Rfc062921e774472b"/>
    <p:sldId xmlns:r="http://schemas.openxmlformats.org/officeDocument/2006/relationships" id="349" r:id="Rd8ee0c2de3754003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827f5b96faa4607" /><Relationship Type="http://schemas.openxmlformats.org/officeDocument/2006/relationships/slideMaster" Target="/ppt/slideMasters/slideMaster1.xml" Id="R3bee0e50f51d42c7" /><Relationship Type="http://schemas.openxmlformats.org/officeDocument/2006/relationships/notesMaster" Target="/ppt/notesMasters/notesMaster1.xml" Id="Rc69c4f08ff5c48b2" /><Relationship Type="http://schemas.openxmlformats.org/officeDocument/2006/relationships/presProps" Target="/ppt/presProps.xml" Id="Rff5f900cb96d4617" /><Relationship Type="http://schemas.openxmlformats.org/officeDocument/2006/relationships/viewProps" Target="/ppt/viewProps.xml" Id="R44a132abd95543fc" /><Relationship Type="http://schemas.openxmlformats.org/officeDocument/2006/relationships/tableStyles" Target="/ppt/tableStyles.xml" Id="R610bb49f458f4dc0" /><Relationship Type="http://schemas.openxmlformats.org/officeDocument/2006/relationships/slide" Target="/ppt/slides/slide1.xml" Id="Re1c61b69250c4aaf" /><Relationship Type="http://schemas.openxmlformats.org/officeDocument/2006/relationships/slide" Target="/ppt/slides/slide2.xml" Id="Ree539a090ec44dac" /><Relationship Type="http://schemas.openxmlformats.org/officeDocument/2006/relationships/slide" Target="/ppt/slides/slide3.xml" Id="R43528107818949a0" /><Relationship Type="http://schemas.openxmlformats.org/officeDocument/2006/relationships/slide" Target="/ppt/slides/slide4.xml" Id="R22d3b2aae16b46a4" /><Relationship Type="http://schemas.openxmlformats.org/officeDocument/2006/relationships/slide" Target="/ppt/slides/slide5.xml" Id="R991b2ed4e0d54097" /><Relationship Type="http://schemas.openxmlformats.org/officeDocument/2006/relationships/slide" Target="/ppt/slides/slide6.xml" Id="Rb756710eb95d48f4" /><Relationship Type="http://schemas.openxmlformats.org/officeDocument/2006/relationships/slide" Target="/ppt/slides/slide7.xml" Id="R7de5cf62b5a64d25" /><Relationship Type="http://schemas.openxmlformats.org/officeDocument/2006/relationships/slide" Target="/ppt/slides/slide8.xml" Id="Rdc08586faf9744c2" /><Relationship Type="http://schemas.openxmlformats.org/officeDocument/2006/relationships/slide" Target="/ppt/slides/slide9.xml" Id="R5106cc359b434f0a" /><Relationship Type="http://schemas.openxmlformats.org/officeDocument/2006/relationships/slide" Target="/ppt/slides/slide10.xml" Id="R69b106b5d4b54eee" /><Relationship Type="http://schemas.openxmlformats.org/officeDocument/2006/relationships/slide" Target="/ppt/slides/slide11.xml" Id="R8439da6476eb4839" /><Relationship Type="http://schemas.openxmlformats.org/officeDocument/2006/relationships/slide" Target="/ppt/slides/slide12.xml" Id="Rf41f8b394ce044eb" /><Relationship Type="http://schemas.openxmlformats.org/officeDocument/2006/relationships/slide" Target="/ppt/slides/slide13.xml" Id="Ra0cae0573cd640f5" /><Relationship Type="http://schemas.openxmlformats.org/officeDocument/2006/relationships/slide" Target="/ppt/slides/slide14.xml" Id="Rf59eba8f7b1e490f" /><Relationship Type="http://schemas.openxmlformats.org/officeDocument/2006/relationships/slide" Target="/ppt/slides/slide15.xml" Id="R0f78db94a7fd4840" /><Relationship Type="http://schemas.openxmlformats.org/officeDocument/2006/relationships/slide" Target="/ppt/slides/slide16.xml" Id="Re3fe915a927846c1" /><Relationship Type="http://schemas.openxmlformats.org/officeDocument/2006/relationships/slide" Target="/ppt/slides/slide17.xml" Id="Ra45e51444a5e4951" /><Relationship Type="http://schemas.openxmlformats.org/officeDocument/2006/relationships/slide" Target="/ppt/slides/slide18.xml" Id="Rdbdf9e62441e429c" /><Relationship Type="http://schemas.openxmlformats.org/officeDocument/2006/relationships/slide" Target="/ppt/slides/slide19.xml" Id="R3f26395a934e4943" /><Relationship Type="http://schemas.openxmlformats.org/officeDocument/2006/relationships/slide" Target="/ppt/slides/slide20.xml" Id="R83bce41bad164e1a" /><Relationship Type="http://schemas.openxmlformats.org/officeDocument/2006/relationships/slide" Target="/ppt/slides/slide21.xml" Id="Rd24618a555e64464" /><Relationship Type="http://schemas.openxmlformats.org/officeDocument/2006/relationships/slide" Target="/ppt/slides/slide22.xml" Id="Rf38488c020c94cc8" /><Relationship Type="http://schemas.openxmlformats.org/officeDocument/2006/relationships/slide" Target="/ppt/slides/slide23.xml" Id="Rb481a1e13137485b" /><Relationship Type="http://schemas.openxmlformats.org/officeDocument/2006/relationships/slide" Target="/ppt/slides/slide24.xml" Id="Rf96cb8d3f4314b78" /><Relationship Type="http://schemas.openxmlformats.org/officeDocument/2006/relationships/slide" Target="/ppt/slides/slide25.xml" Id="Rada0c2c35ce14418" /><Relationship Type="http://schemas.openxmlformats.org/officeDocument/2006/relationships/slide" Target="/ppt/slides/slide26.xml" Id="R98a06d6abe96412a" /><Relationship Type="http://schemas.openxmlformats.org/officeDocument/2006/relationships/slide" Target="/ppt/slides/slide27.xml" Id="Rcd25541586914068" /><Relationship Type="http://schemas.openxmlformats.org/officeDocument/2006/relationships/slide" Target="/ppt/slides/slide28.xml" Id="R869e4044e1a64cc7" /><Relationship Type="http://schemas.openxmlformats.org/officeDocument/2006/relationships/slide" Target="/ppt/slides/slide29.xml" Id="Ra2de79a4ee194a89" /><Relationship Type="http://schemas.openxmlformats.org/officeDocument/2006/relationships/slide" Target="/ppt/slides/slide30.xml" Id="R20fcc272d2844ba1" /><Relationship Type="http://schemas.openxmlformats.org/officeDocument/2006/relationships/slide" Target="/ppt/slides/slide31.xml" Id="R0fbb03a7deb349d1" /><Relationship Type="http://schemas.openxmlformats.org/officeDocument/2006/relationships/slide" Target="/ppt/slides/slide32.xml" Id="Ra62d810f97764f43" /><Relationship Type="http://schemas.openxmlformats.org/officeDocument/2006/relationships/slide" Target="/ppt/slides/slide33.xml" Id="Rbcdd04a82f6a4bea" /><Relationship Type="http://schemas.openxmlformats.org/officeDocument/2006/relationships/slide" Target="/ppt/slides/slide34.xml" Id="R48238b49593744b3" /><Relationship Type="http://schemas.openxmlformats.org/officeDocument/2006/relationships/slide" Target="/ppt/slides/slide35.xml" Id="Rf8e16c8f76ed43df" /><Relationship Type="http://schemas.openxmlformats.org/officeDocument/2006/relationships/slide" Target="/ppt/slides/slide36.xml" Id="Rf51cf4c12e274d7a" /><Relationship Type="http://schemas.openxmlformats.org/officeDocument/2006/relationships/slide" Target="/ppt/slides/slide37.xml" Id="R9a2e6f50da884366" /><Relationship Type="http://schemas.openxmlformats.org/officeDocument/2006/relationships/slide" Target="/ppt/slides/slide38.xml" Id="R1725e56cca724cf8" /><Relationship Type="http://schemas.openxmlformats.org/officeDocument/2006/relationships/slide" Target="/ppt/slides/slide39.xml" Id="R9516bda521284dc9" /><Relationship Type="http://schemas.openxmlformats.org/officeDocument/2006/relationships/slide" Target="/ppt/slides/slide40.xml" Id="Rf42302585ebf4236" /><Relationship Type="http://schemas.openxmlformats.org/officeDocument/2006/relationships/slide" Target="/ppt/slides/slide41.xml" Id="Ra48ba809727a45c6" /><Relationship Type="http://schemas.openxmlformats.org/officeDocument/2006/relationships/slide" Target="/ppt/slides/slide42.xml" Id="Rd30fe4db9f3c4f28" /><Relationship Type="http://schemas.openxmlformats.org/officeDocument/2006/relationships/slide" Target="/ppt/slides/slide43.xml" Id="Rd196f75550a74ae7" /><Relationship Type="http://schemas.openxmlformats.org/officeDocument/2006/relationships/slide" Target="/ppt/slides/slide44.xml" Id="Rbd1b8980d32f4b05" /><Relationship Type="http://schemas.openxmlformats.org/officeDocument/2006/relationships/slide" Target="/ppt/slides/slide45.xml" Id="R3acf58b48ea74cb5" /><Relationship Type="http://schemas.openxmlformats.org/officeDocument/2006/relationships/slide" Target="/ppt/slides/slide46.xml" Id="R177239f079204e88" /><Relationship Type="http://schemas.openxmlformats.org/officeDocument/2006/relationships/slide" Target="/ppt/slides/slide47.xml" Id="R6e180d41323b4164" /><Relationship Type="http://schemas.openxmlformats.org/officeDocument/2006/relationships/slide" Target="/ppt/slides/slide48.xml" Id="R61cdf407e6e14f56" /><Relationship Type="http://schemas.openxmlformats.org/officeDocument/2006/relationships/slide" Target="/ppt/slides/slide49.xml" Id="Rb5d3fa5180014a57" /><Relationship Type="http://schemas.openxmlformats.org/officeDocument/2006/relationships/slide" Target="/ppt/slides/slide50.xml" Id="R18fb7a4616384c3a" /><Relationship Type="http://schemas.openxmlformats.org/officeDocument/2006/relationships/slide" Target="/ppt/slides/slide51.xml" Id="R6fe44893cb9a451b" /><Relationship Type="http://schemas.openxmlformats.org/officeDocument/2006/relationships/slide" Target="/ppt/slides/slide52.xml" Id="Ra3afa68339ee4431" /><Relationship Type="http://schemas.openxmlformats.org/officeDocument/2006/relationships/slide" Target="/ppt/slides/slide53.xml" Id="R3e578b230e524e6b" /><Relationship Type="http://schemas.openxmlformats.org/officeDocument/2006/relationships/slide" Target="/ppt/slides/slide54.xml" Id="R0b731114b92b4782" /><Relationship Type="http://schemas.openxmlformats.org/officeDocument/2006/relationships/slide" Target="/ppt/slides/slide55.xml" Id="R3aa023b952e64f55" /><Relationship Type="http://schemas.openxmlformats.org/officeDocument/2006/relationships/slide" Target="/ppt/slides/slide56.xml" Id="Rddbf91ccc4a54df6" /><Relationship Type="http://schemas.openxmlformats.org/officeDocument/2006/relationships/slide" Target="/ppt/slides/slide57.xml" Id="R79257e83e99e427d" /><Relationship Type="http://schemas.openxmlformats.org/officeDocument/2006/relationships/slide" Target="/ppt/slides/slide58.xml" Id="Reaabfa136d3a4695" /><Relationship Type="http://schemas.openxmlformats.org/officeDocument/2006/relationships/slide" Target="/ppt/slides/slide59.xml" Id="R4f6262876bfd4fc0" /><Relationship Type="http://schemas.openxmlformats.org/officeDocument/2006/relationships/slide" Target="/ppt/slides/slide60.xml" Id="Rfe401c92f98241cf" /><Relationship Type="http://schemas.openxmlformats.org/officeDocument/2006/relationships/slide" Target="/ppt/slides/slide61.xml" Id="R973d14265ecb45c8" /><Relationship Type="http://schemas.openxmlformats.org/officeDocument/2006/relationships/slide" Target="/ppt/slides/slide62.xml" Id="R81d6eaea29474c55" /><Relationship Type="http://schemas.openxmlformats.org/officeDocument/2006/relationships/slide" Target="/ppt/slides/slide63.xml" Id="Rb045d3389463446f" /><Relationship Type="http://schemas.openxmlformats.org/officeDocument/2006/relationships/slide" Target="/ppt/slides/slide64.xml" Id="Raebf02f6fb554e86" /><Relationship Type="http://schemas.openxmlformats.org/officeDocument/2006/relationships/slide" Target="/ppt/slides/slide65.xml" Id="R2e3f40f2df1344be" /><Relationship Type="http://schemas.openxmlformats.org/officeDocument/2006/relationships/slide" Target="/ppt/slides/slide66.xml" Id="R733df79a92cc4b58" /><Relationship Type="http://schemas.openxmlformats.org/officeDocument/2006/relationships/slide" Target="/ppt/slides/slide67.xml" Id="Rc6effea59e784ce7" /><Relationship Type="http://schemas.openxmlformats.org/officeDocument/2006/relationships/slide" Target="/ppt/slides/slide68.xml" Id="R63d585fdb10d4e17" /><Relationship Type="http://schemas.openxmlformats.org/officeDocument/2006/relationships/slide" Target="/ppt/slides/slide69.xml" Id="Rb324e14a09ff435f" /><Relationship Type="http://schemas.openxmlformats.org/officeDocument/2006/relationships/slide" Target="/ppt/slides/slide70.xml" Id="R82c2f12213f3449c" /><Relationship Type="http://schemas.openxmlformats.org/officeDocument/2006/relationships/slide" Target="/ppt/slides/slide71.xml" Id="Rd5302997ff434393" /><Relationship Type="http://schemas.openxmlformats.org/officeDocument/2006/relationships/slide" Target="/ppt/slides/slide72.xml" Id="R917b4969ac0b4fba" /><Relationship Type="http://schemas.openxmlformats.org/officeDocument/2006/relationships/slide" Target="/ppt/slides/slide73.xml" Id="R132c59d66794436b" /><Relationship Type="http://schemas.openxmlformats.org/officeDocument/2006/relationships/slide" Target="/ppt/slides/slide74.xml" Id="R3ebf84f90ec54fa9" /><Relationship Type="http://schemas.openxmlformats.org/officeDocument/2006/relationships/slide" Target="/ppt/slides/slide75.xml" Id="R94b027e4fbcc41fa" /><Relationship Type="http://schemas.openxmlformats.org/officeDocument/2006/relationships/slide" Target="/ppt/slides/slide76.xml" Id="R5525fe86bc884942" /><Relationship Type="http://schemas.openxmlformats.org/officeDocument/2006/relationships/slide" Target="/ppt/slides/slide77.xml" Id="R5206699403354637" /><Relationship Type="http://schemas.openxmlformats.org/officeDocument/2006/relationships/slide" Target="/ppt/slides/slide78.xml" Id="R8564aee709fa4ac0" /><Relationship Type="http://schemas.openxmlformats.org/officeDocument/2006/relationships/slide" Target="/ppt/slides/slide79.xml" Id="R83a747f3e45e4673" /><Relationship Type="http://schemas.openxmlformats.org/officeDocument/2006/relationships/slide" Target="/ppt/slides/slide80.xml" Id="R3618a286f8d044f7" /><Relationship Type="http://schemas.openxmlformats.org/officeDocument/2006/relationships/slide" Target="/ppt/slides/slide81.xml" Id="R5c7da4e25b8541d3" /><Relationship Type="http://schemas.openxmlformats.org/officeDocument/2006/relationships/slide" Target="/ppt/slides/slide82.xml" Id="R46a661bf111c4d62" /><Relationship Type="http://schemas.openxmlformats.org/officeDocument/2006/relationships/slide" Target="/ppt/slides/slide83.xml" Id="Rf49b579ea1524a58" /><Relationship Type="http://schemas.openxmlformats.org/officeDocument/2006/relationships/slide" Target="/ppt/slides/slide84.xml" Id="Rabac8a4394324d7d" /><Relationship Type="http://schemas.openxmlformats.org/officeDocument/2006/relationships/slide" Target="/ppt/slides/slide85.xml" Id="Rd753dfb0e46f4651" /><Relationship Type="http://schemas.openxmlformats.org/officeDocument/2006/relationships/slide" Target="/ppt/slides/slide86.xml" Id="R982a0a227cc5443c" /><Relationship Type="http://schemas.openxmlformats.org/officeDocument/2006/relationships/slide" Target="/ppt/slides/slide87.xml" Id="Re756219a7b22487e" /><Relationship Type="http://schemas.openxmlformats.org/officeDocument/2006/relationships/slide" Target="/ppt/slides/slide88.xml" Id="R071676f217744153" /><Relationship Type="http://schemas.openxmlformats.org/officeDocument/2006/relationships/slide" Target="/ppt/slides/slide89.xml" Id="R5313391d90e645dd" /><Relationship Type="http://schemas.openxmlformats.org/officeDocument/2006/relationships/slide" Target="/ppt/slides/slide90.xml" Id="R2e5e5a6235784d57" /><Relationship Type="http://schemas.openxmlformats.org/officeDocument/2006/relationships/slide" Target="/ppt/slides/slide91.xml" Id="R9718eeca114645cb" /><Relationship Type="http://schemas.openxmlformats.org/officeDocument/2006/relationships/slide" Target="/ppt/slides/slide92.xml" Id="R121507dde3d0475a" /><Relationship Type="http://schemas.openxmlformats.org/officeDocument/2006/relationships/slide" Target="/ppt/slides/slide93.xml" Id="Rfc062921e774472b" /><Relationship Type="http://schemas.openxmlformats.org/officeDocument/2006/relationships/slide" Target="/ppt/slides/slide94.xml" Id="Rd8ee0c2de375400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f1fdc5ef46a4c7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b90db5ef5247e4" /><Relationship Type="http://schemas.openxmlformats.org/officeDocument/2006/relationships/notesMaster" Target="/ppt/notesMasters/notesMaster1.xml" Id="Rd741cd2cb3784ba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71ce93a7d3e429a" /><Relationship Type="http://schemas.openxmlformats.org/officeDocument/2006/relationships/notesMaster" Target="/ppt/notesMasters/notesMaster1.xml" Id="R7c359099499744f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5fa43404b7b436d" /><Relationship Type="http://schemas.openxmlformats.org/officeDocument/2006/relationships/notesMaster" Target="/ppt/notesMasters/notesMaster1.xml" Id="R8855417fdd4648e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e053004a5dc42dc" /><Relationship Type="http://schemas.openxmlformats.org/officeDocument/2006/relationships/notesMaster" Target="/ppt/notesMasters/notesMaster1.xml" Id="R035a4167e26c4e7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34b56b96247473e" /><Relationship Type="http://schemas.openxmlformats.org/officeDocument/2006/relationships/notesMaster" Target="/ppt/notesMasters/notesMaster1.xml" Id="R46f09bc084f44fd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1b5d3bf75db4621" /><Relationship Type="http://schemas.openxmlformats.org/officeDocument/2006/relationships/notesMaster" Target="/ppt/notesMasters/notesMaster1.xml" Id="R6b45d2e724644a7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1e58e682599404d" /><Relationship Type="http://schemas.openxmlformats.org/officeDocument/2006/relationships/notesMaster" Target="/ppt/notesMasters/notesMaster1.xml" Id="R9f50cf2de89a480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1fa83fefec94114" /><Relationship Type="http://schemas.openxmlformats.org/officeDocument/2006/relationships/notesMaster" Target="/ppt/notesMasters/notesMaster1.xml" Id="R141dece6cfc84af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63e57b310b84a5e" /><Relationship Type="http://schemas.openxmlformats.org/officeDocument/2006/relationships/notesMaster" Target="/ppt/notesMasters/notesMaster1.xml" Id="R73fffeda8a05409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511c32dec1a429f" /><Relationship Type="http://schemas.openxmlformats.org/officeDocument/2006/relationships/notesMaster" Target="/ppt/notesMasters/notesMaster1.xml" Id="R32f9d2105a7546f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388e0bf3c494cf0" /><Relationship Type="http://schemas.openxmlformats.org/officeDocument/2006/relationships/notesMaster" Target="/ppt/notesMasters/notesMaster1.xml" Id="Rb3677ce561ef4cf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af527dfe1bb4cfa" /><Relationship Type="http://schemas.openxmlformats.org/officeDocument/2006/relationships/notesMaster" Target="/ppt/notesMasters/notesMaster1.xml" Id="Rbdcb8cbe90d04fc1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f99029d561d48e5" /><Relationship Type="http://schemas.openxmlformats.org/officeDocument/2006/relationships/notesMaster" Target="/ppt/notesMasters/notesMaster1.xml" Id="Ra8a07859f294459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c887b4aecb8140be" /><Relationship Type="http://schemas.openxmlformats.org/officeDocument/2006/relationships/notesMaster" Target="/ppt/notesMasters/notesMaster1.xml" Id="R2976d7c28b16414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da22c271f7a485c" /><Relationship Type="http://schemas.openxmlformats.org/officeDocument/2006/relationships/notesMaster" Target="/ppt/notesMasters/notesMaster1.xml" Id="R9646b4b5ea20492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0ef89adf42a4f30" /><Relationship Type="http://schemas.openxmlformats.org/officeDocument/2006/relationships/notesMaster" Target="/ppt/notesMasters/notesMaster1.xml" Id="R9721e74c71c541f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b0983b3c0c94b75" /><Relationship Type="http://schemas.openxmlformats.org/officeDocument/2006/relationships/notesMaster" Target="/ppt/notesMasters/notesMaster1.xml" Id="Rd6e59990f1f24b1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d43fe09d8a444ef5" /><Relationship Type="http://schemas.openxmlformats.org/officeDocument/2006/relationships/notesMaster" Target="/ppt/notesMasters/notesMaster1.xml" Id="R63c6ba1c89b7492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dfcad4404774f69" /><Relationship Type="http://schemas.openxmlformats.org/officeDocument/2006/relationships/notesMaster" Target="/ppt/notesMasters/notesMaster1.xml" Id="R21c8a90b5b87450c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5a071949acf94c73" /><Relationship Type="http://schemas.openxmlformats.org/officeDocument/2006/relationships/notesMaster" Target="/ppt/notesMasters/notesMaster1.xml" Id="R340f052fc1af4207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d6cb4f69bcb4855" /><Relationship Type="http://schemas.openxmlformats.org/officeDocument/2006/relationships/notesMaster" Target="/ppt/notesMasters/notesMaster1.xml" Id="R088e856fc49b407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03beccbdcfda4496" /><Relationship Type="http://schemas.openxmlformats.org/officeDocument/2006/relationships/notesMaster" Target="/ppt/notesMasters/notesMaster1.xml" Id="R3a5f83149ac64e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94ce6305204a99" /><Relationship Type="http://schemas.openxmlformats.org/officeDocument/2006/relationships/notesMaster" Target="/ppt/notesMasters/notesMaster1.xml" Id="R8461cf3c73a445e7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189c14af638b41b8" /><Relationship Type="http://schemas.openxmlformats.org/officeDocument/2006/relationships/notesMaster" Target="/ppt/notesMasters/notesMaster1.xml" Id="R004c5419305d4a37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8114c7e3f3354608" /><Relationship Type="http://schemas.openxmlformats.org/officeDocument/2006/relationships/notesMaster" Target="/ppt/notesMasters/notesMaster1.xml" Id="R30efc9fa0d4c4e1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ef2bb1be7ec247b8" /><Relationship Type="http://schemas.openxmlformats.org/officeDocument/2006/relationships/notesMaster" Target="/ppt/notesMasters/notesMaster1.xml" Id="Rb7987fa5592d4aaa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f07dcdc22054f71" /><Relationship Type="http://schemas.openxmlformats.org/officeDocument/2006/relationships/notesMaster" Target="/ppt/notesMasters/notesMaster1.xml" Id="Rbb91294e89f9441d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fcbefc2b226241aa" /><Relationship Type="http://schemas.openxmlformats.org/officeDocument/2006/relationships/notesMaster" Target="/ppt/notesMasters/notesMaster1.xml" Id="R591fc00319cf41d6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225da28762b94a54" /><Relationship Type="http://schemas.openxmlformats.org/officeDocument/2006/relationships/notesMaster" Target="/ppt/notesMasters/notesMaster1.xml" Id="Rf61bff4a2e934e5c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3eb4aeec89024411" /><Relationship Type="http://schemas.openxmlformats.org/officeDocument/2006/relationships/notesMaster" Target="/ppt/notesMasters/notesMaster1.xml" Id="Rbbc290711ca144dc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0e087b79c894e81" /><Relationship Type="http://schemas.openxmlformats.org/officeDocument/2006/relationships/notesMaster" Target="/ppt/notesMasters/notesMaster1.xml" Id="R9777b82b692e4aa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25c58a3f3cf445d9" /><Relationship Type="http://schemas.openxmlformats.org/officeDocument/2006/relationships/notesMaster" Target="/ppt/notesMasters/notesMaster1.xml" Id="R81378e48d924477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1f1942128629423c" /><Relationship Type="http://schemas.openxmlformats.org/officeDocument/2006/relationships/notesMaster" Target="/ppt/notesMasters/notesMaster1.xml" Id="R6a1de755d453480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afdf54310a148fb" /><Relationship Type="http://schemas.openxmlformats.org/officeDocument/2006/relationships/notesMaster" Target="/ppt/notesMasters/notesMaster1.xml" Id="R355dc33e33f349b4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7a11b2848d14d79" /><Relationship Type="http://schemas.openxmlformats.org/officeDocument/2006/relationships/notesMaster" Target="/ppt/notesMasters/notesMaster1.xml" Id="R9e11350314b449fe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9dbfb0674eb640ae" /><Relationship Type="http://schemas.openxmlformats.org/officeDocument/2006/relationships/notesMaster" Target="/ppt/notesMasters/notesMaster1.xml" Id="R5fdd2ba83bb04ed2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9b86b0c560b04f14" /><Relationship Type="http://schemas.openxmlformats.org/officeDocument/2006/relationships/notesMaster" Target="/ppt/notesMasters/notesMaster1.xml" Id="R2be22c6790a541d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bccbcd52be0b438e" /><Relationship Type="http://schemas.openxmlformats.org/officeDocument/2006/relationships/notesMaster" Target="/ppt/notesMasters/notesMaster1.xml" Id="R520253e782d54c50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69e5473dc9dc4985" /><Relationship Type="http://schemas.openxmlformats.org/officeDocument/2006/relationships/notesMaster" Target="/ppt/notesMasters/notesMaster1.xml" Id="R2806b42cd22f4f93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90fc174cf25146f1" /><Relationship Type="http://schemas.openxmlformats.org/officeDocument/2006/relationships/notesMaster" Target="/ppt/notesMasters/notesMaster1.xml" Id="Rdf68a61894584d4c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4710fd1ec9fa424c" /><Relationship Type="http://schemas.openxmlformats.org/officeDocument/2006/relationships/notesMaster" Target="/ppt/notesMasters/notesMaster1.xml" Id="R1f8d38bc77664a2d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02baa009aa8d4f99" /><Relationship Type="http://schemas.openxmlformats.org/officeDocument/2006/relationships/notesMaster" Target="/ppt/notesMasters/notesMaster1.xml" Id="Ra882eed7f37e420d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dfe2a18e0ca54136" /><Relationship Type="http://schemas.openxmlformats.org/officeDocument/2006/relationships/notesMaster" Target="/ppt/notesMasters/notesMaster1.xml" Id="Re4bfbbeb9e714484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5a754f3395f44fd8" /><Relationship Type="http://schemas.openxmlformats.org/officeDocument/2006/relationships/notesMaster" Target="/ppt/notesMasters/notesMaster1.xml" Id="Ra35109c5e9ac4b5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35071780b294651" /><Relationship Type="http://schemas.openxmlformats.org/officeDocument/2006/relationships/notesMaster" Target="/ppt/notesMasters/notesMaster1.xml" Id="R6d25ba2821fc40f7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120cc0de4f394f06" /><Relationship Type="http://schemas.openxmlformats.org/officeDocument/2006/relationships/notesMaster" Target="/ppt/notesMasters/notesMaster1.xml" Id="R8fe413300907436f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842ccac9113d4711" /><Relationship Type="http://schemas.openxmlformats.org/officeDocument/2006/relationships/notesMaster" Target="/ppt/notesMasters/notesMaster1.xml" Id="Rb0aac269d7e64fbf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1ddd7578e041424f" /><Relationship Type="http://schemas.openxmlformats.org/officeDocument/2006/relationships/notesMaster" Target="/ppt/notesMasters/notesMaster1.xml" Id="R63c4cb6d43f4404f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7e5ec41d1220463f" /><Relationship Type="http://schemas.openxmlformats.org/officeDocument/2006/relationships/notesMaster" Target="/ppt/notesMasters/notesMaster1.xml" Id="Ra5440e2eb7234936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4d932d4881434aa2" /><Relationship Type="http://schemas.openxmlformats.org/officeDocument/2006/relationships/notesMaster" Target="/ppt/notesMasters/notesMaster1.xml" Id="R50a7b50b0b964b0d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06946a9becb74352" /><Relationship Type="http://schemas.openxmlformats.org/officeDocument/2006/relationships/notesMaster" Target="/ppt/notesMasters/notesMaster1.xml" Id="Rf67602bdf26c45a8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ede22f057ad54310" /><Relationship Type="http://schemas.openxmlformats.org/officeDocument/2006/relationships/notesMaster" Target="/ppt/notesMasters/notesMaster1.xml" Id="R76717f3fcf2a4827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d8fb9e18b5054736" /><Relationship Type="http://schemas.openxmlformats.org/officeDocument/2006/relationships/notesMaster" Target="/ppt/notesMasters/notesMaster1.xml" Id="Read6bbec53df4d33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3c9694728b614186" /><Relationship Type="http://schemas.openxmlformats.org/officeDocument/2006/relationships/notesMaster" Target="/ppt/notesMasters/notesMaster1.xml" Id="R61e958d7626840ea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beea5272034541f1" /><Relationship Type="http://schemas.openxmlformats.org/officeDocument/2006/relationships/notesMaster" Target="/ppt/notesMasters/notesMaster1.xml" Id="R5098495cfe5b4f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f5a44425744fbf" /><Relationship Type="http://schemas.openxmlformats.org/officeDocument/2006/relationships/notesMaster" Target="/ppt/notesMasters/notesMaster1.xml" Id="R390dd4f207aa4cea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e0c4b21479c04894" /><Relationship Type="http://schemas.openxmlformats.org/officeDocument/2006/relationships/notesMaster" Target="/ppt/notesMasters/notesMaster1.xml" Id="Rb27761e7a9644b94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5f6fe8cf28f648ce" /><Relationship Type="http://schemas.openxmlformats.org/officeDocument/2006/relationships/notesMaster" Target="/ppt/notesMasters/notesMaster1.xml" Id="R498cac86fd254a13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a14ddd6835cd460f" /><Relationship Type="http://schemas.openxmlformats.org/officeDocument/2006/relationships/notesMaster" Target="/ppt/notesMasters/notesMaster1.xml" Id="Re626e544bcb7422a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84b3968e23f64db8" /><Relationship Type="http://schemas.openxmlformats.org/officeDocument/2006/relationships/notesMaster" Target="/ppt/notesMasters/notesMaster1.xml" Id="R1f807d9ea33249a4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9f6ec059f1cb4629" /><Relationship Type="http://schemas.openxmlformats.org/officeDocument/2006/relationships/notesMaster" Target="/ppt/notesMasters/notesMaster1.xml" Id="R9a16bc8345254d29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7c0e50f11700488d" /><Relationship Type="http://schemas.openxmlformats.org/officeDocument/2006/relationships/notesMaster" Target="/ppt/notesMasters/notesMaster1.xml" Id="Re5a9abe585b14059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ab2e4a47209f47dc" /><Relationship Type="http://schemas.openxmlformats.org/officeDocument/2006/relationships/notesMaster" Target="/ppt/notesMasters/notesMaster1.xml" Id="Rd0d391d0d1024faf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6327fe2dc2854a2c" /><Relationship Type="http://schemas.openxmlformats.org/officeDocument/2006/relationships/notesMaster" Target="/ppt/notesMasters/notesMaster1.xml" Id="R64d56b04467641bc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6adc3d3f9df34619" /><Relationship Type="http://schemas.openxmlformats.org/officeDocument/2006/relationships/notesMaster" Target="/ppt/notesMasters/notesMaster1.xml" Id="R633a79a572dd47ac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148170809fa040f9" /><Relationship Type="http://schemas.openxmlformats.org/officeDocument/2006/relationships/notesMaster" Target="/ppt/notesMasters/notesMaster1.xml" Id="Ra9f4ba66b576470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5a999061614865" /><Relationship Type="http://schemas.openxmlformats.org/officeDocument/2006/relationships/notesMaster" Target="/ppt/notesMasters/notesMaster1.xml" Id="R4d3b867b1efc4c32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a5933c97445f4f3f" /><Relationship Type="http://schemas.openxmlformats.org/officeDocument/2006/relationships/notesMaster" Target="/ppt/notesMasters/notesMaster1.xml" Id="Rbb8a671439e14f5a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3c31814b2026469e" /><Relationship Type="http://schemas.openxmlformats.org/officeDocument/2006/relationships/notesMaster" Target="/ppt/notesMasters/notesMaster1.xml" Id="R57d9d34b2b684c5e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f4325157e46c4e75" /><Relationship Type="http://schemas.openxmlformats.org/officeDocument/2006/relationships/notesMaster" Target="/ppt/notesMasters/notesMaster1.xml" Id="Rd77a0ad12c624576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f17e1c1529c940f7" /><Relationship Type="http://schemas.openxmlformats.org/officeDocument/2006/relationships/notesMaster" Target="/ppt/notesMasters/notesMaster1.xml" Id="R827e5d5efe25461c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a5066ed5ed5447fe" /><Relationship Type="http://schemas.openxmlformats.org/officeDocument/2006/relationships/notesMaster" Target="/ppt/notesMasters/notesMaster1.xml" Id="R831c5d043ed34b52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29a4ce70a06440a6" /><Relationship Type="http://schemas.openxmlformats.org/officeDocument/2006/relationships/notesMaster" Target="/ppt/notesMasters/notesMaster1.xml" Id="Re428a4f044b64f0f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45aa4943dbd84855" /><Relationship Type="http://schemas.openxmlformats.org/officeDocument/2006/relationships/notesMaster" Target="/ppt/notesMasters/notesMaster1.xml" Id="Rb8fda1ea002b457a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cece330538e546c2" /><Relationship Type="http://schemas.openxmlformats.org/officeDocument/2006/relationships/notesMaster" Target="/ppt/notesMasters/notesMaster1.xml" Id="R3f123c1ad3f2474f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8e0b79dfce8043da" /><Relationship Type="http://schemas.openxmlformats.org/officeDocument/2006/relationships/notesMaster" Target="/ppt/notesMasters/notesMaster1.xml" Id="R628ffea422b24f46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cd40a08547594bfe" /><Relationship Type="http://schemas.openxmlformats.org/officeDocument/2006/relationships/notesMaster" Target="/ppt/notesMasters/notesMaster1.xml" Id="R635937624873490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b5625f0ea0149ab" /><Relationship Type="http://schemas.openxmlformats.org/officeDocument/2006/relationships/notesMaster" Target="/ppt/notesMasters/notesMaster1.xml" Id="R8537aa8e52e54141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f7bb6af3ad1d422c" /><Relationship Type="http://schemas.openxmlformats.org/officeDocument/2006/relationships/notesMaster" Target="/ppt/notesMasters/notesMaster1.xml" Id="R2fc3ecbd62534c62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9c435c3d864a4074" /><Relationship Type="http://schemas.openxmlformats.org/officeDocument/2006/relationships/notesMaster" Target="/ppt/notesMasters/notesMaster1.xml" Id="R6fbf810c993f43f0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ce7189dae37c4aac" /><Relationship Type="http://schemas.openxmlformats.org/officeDocument/2006/relationships/notesMaster" Target="/ppt/notesMasters/notesMaster1.xml" Id="Rf37554269ab94b0f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eaa8002818604862" /><Relationship Type="http://schemas.openxmlformats.org/officeDocument/2006/relationships/notesMaster" Target="/ppt/notesMasters/notesMaster1.xml" Id="R85ef0b9d32ce4a1a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b47a8c8bddb847bb" /><Relationship Type="http://schemas.openxmlformats.org/officeDocument/2006/relationships/notesMaster" Target="/ppt/notesMasters/notesMaster1.xml" Id="R1df5bd30f2334ce0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4c6ab62640904ad5" /><Relationship Type="http://schemas.openxmlformats.org/officeDocument/2006/relationships/notesMaster" Target="/ppt/notesMasters/notesMaster1.xml" Id="Re1094c6237b0429b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01abce4319744ef8" /><Relationship Type="http://schemas.openxmlformats.org/officeDocument/2006/relationships/notesMaster" Target="/ppt/notesMasters/notesMaster1.xml" Id="R71f6f982eb1344a7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91ad4f1369254ec4" /><Relationship Type="http://schemas.openxmlformats.org/officeDocument/2006/relationships/notesMaster" Target="/ppt/notesMasters/notesMaster1.xml" Id="R0476832fce774c40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4d05e7c9983b44e6" /><Relationship Type="http://schemas.openxmlformats.org/officeDocument/2006/relationships/notesMaster" Target="/ppt/notesMasters/notesMaster1.xml" Id="R10b5a2e583364455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c262b2de1d0249bd" /><Relationship Type="http://schemas.openxmlformats.org/officeDocument/2006/relationships/notesMaster" Target="/ppt/notesMasters/notesMaster1.xml" Id="Rdc297c9f988b4f9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53dccfb180346b6" /><Relationship Type="http://schemas.openxmlformats.org/officeDocument/2006/relationships/notesMaster" Target="/ppt/notesMasters/notesMaster1.xml" Id="Rfddc547146c34ffe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1a0e61252cfd48fe" /><Relationship Type="http://schemas.openxmlformats.org/officeDocument/2006/relationships/notesMaster" Target="/ppt/notesMasters/notesMaster1.xml" Id="R3c678ca7f42e44a4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a1d5928698b94003" /><Relationship Type="http://schemas.openxmlformats.org/officeDocument/2006/relationships/notesMaster" Target="/ppt/notesMasters/notesMaster1.xml" Id="R9c6c9eb635fb4028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27c2fc0f3a284431" /><Relationship Type="http://schemas.openxmlformats.org/officeDocument/2006/relationships/notesMaster" Target="/ppt/notesMasters/notesMaster1.xml" Id="R59d91a29a0ff450b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c6648141b27f4d7a" /><Relationship Type="http://schemas.openxmlformats.org/officeDocument/2006/relationships/notesMaster" Target="/ppt/notesMasters/notesMaster1.xml" Id="R88b952143d6d455f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efaa64e75a0f450c" /><Relationship Type="http://schemas.openxmlformats.org/officeDocument/2006/relationships/notesMaster" Target="/ppt/notesMasters/notesMaster1.xml" Id="R8ab4a66e1a08460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76746cac44ee5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f531b20c414b07" /><Relationship Type="http://schemas.openxmlformats.org/officeDocument/2006/relationships/slideLayout" Target="/ppt/slideLayouts/slideLayout1.xml" Id="R39981925a021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81925a0214ddc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3dcdcf3f470e" /><Relationship Type="http://schemas.openxmlformats.org/officeDocument/2006/relationships/image" Target="/ppt/media/image.png" Id="R6d5670a192094a34" /><Relationship Type="http://schemas.openxmlformats.org/officeDocument/2006/relationships/notesSlide" Target="/ppt/notesSlides/notesSlide1.xml" Id="Rb5f21d05d7e5436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2bb825af4622" /><Relationship Type="http://schemas.openxmlformats.org/officeDocument/2006/relationships/image" Target="/ppt/media/image3.png" Id="R0a75deedc2954a93" /><Relationship Type="http://schemas.openxmlformats.org/officeDocument/2006/relationships/notesSlide" Target="/ppt/notesSlides/notesSlide10.xml" Id="Rbeff5fca9e8d434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7e7cf518411e" /><Relationship Type="http://schemas.openxmlformats.org/officeDocument/2006/relationships/image" Target="/ppt/media/image4.png" Id="R8d9f117ed90a4171" /><Relationship Type="http://schemas.openxmlformats.org/officeDocument/2006/relationships/notesSlide" Target="/ppt/notesSlides/notesSlide11.xml" Id="R9718ffebd26343b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7ca0c11f434a" /><Relationship Type="http://schemas.openxmlformats.org/officeDocument/2006/relationships/notesSlide" Target="/ppt/notesSlides/notesSlide12.xml" Id="R61db46c28dd54bf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3a5f5be24780" /><Relationship Type="http://schemas.openxmlformats.org/officeDocument/2006/relationships/image" Target="/ppt/media/image5.png" Id="Ra4d8e866788b488c" /><Relationship Type="http://schemas.openxmlformats.org/officeDocument/2006/relationships/notesSlide" Target="/ppt/notesSlides/notesSlide13.xml" Id="Re79c5dc6f0b14d0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deb55bc843ae" /><Relationship Type="http://schemas.openxmlformats.org/officeDocument/2006/relationships/notesSlide" Target="/ppt/notesSlides/notesSlide14.xml" Id="R5c32f685a668453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0a64f9484564" /><Relationship Type="http://schemas.openxmlformats.org/officeDocument/2006/relationships/image" Target="/ppt/media/image6.png" Id="Ra3fb4eacb8014795" /><Relationship Type="http://schemas.openxmlformats.org/officeDocument/2006/relationships/notesSlide" Target="/ppt/notesSlides/notesSlide15.xml" Id="R090985ab3c7642b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889e8a104906" /><Relationship Type="http://schemas.openxmlformats.org/officeDocument/2006/relationships/image" Target="/ppt/media/image7.png" Id="R9724ec8841b24289" /><Relationship Type="http://schemas.openxmlformats.org/officeDocument/2006/relationships/notesSlide" Target="/ppt/notesSlides/notesSlide16.xml" Id="R5baddd6c33a0456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63eefa2f47e8" /><Relationship Type="http://schemas.openxmlformats.org/officeDocument/2006/relationships/notesSlide" Target="/ppt/notesSlides/notesSlide17.xml" Id="Rd532baf4b6fd483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14f565bd4705" /><Relationship Type="http://schemas.openxmlformats.org/officeDocument/2006/relationships/notesSlide" Target="/ppt/notesSlides/notesSlide18.xml" Id="R7212fea8fbb9450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93e78d574566" /><Relationship Type="http://schemas.openxmlformats.org/officeDocument/2006/relationships/image" Target="/ppt/media/image8.png" Id="Rc09d948e5f8f4a54" /><Relationship Type="http://schemas.openxmlformats.org/officeDocument/2006/relationships/notesSlide" Target="/ppt/notesSlides/notesSlide19.xml" Id="R09ed9882b332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734e1066d4438" /><Relationship Type="http://schemas.openxmlformats.org/officeDocument/2006/relationships/notesSlide" Target="/ppt/notesSlides/notesSlide2.xml" Id="R1e9315c12ed1492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34a92d1e4e9f" /><Relationship Type="http://schemas.openxmlformats.org/officeDocument/2006/relationships/image" Target="/ppt/media/image9.png" Id="Rb4c503e3e52b4847" /><Relationship Type="http://schemas.openxmlformats.org/officeDocument/2006/relationships/notesSlide" Target="/ppt/notesSlides/notesSlide20.xml" Id="R8b622a56bf03430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5e02915e4d49" /><Relationship Type="http://schemas.openxmlformats.org/officeDocument/2006/relationships/notesSlide" Target="/ppt/notesSlides/notesSlide21.xml" Id="Re775eceead8c4f5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4784be384e11" /><Relationship Type="http://schemas.openxmlformats.org/officeDocument/2006/relationships/notesSlide" Target="/ppt/notesSlides/notesSlide22.xml" Id="R3d3a5f8f9e264a5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15214ff34c58" /><Relationship Type="http://schemas.openxmlformats.org/officeDocument/2006/relationships/image" Target="/ppt/media/image10.png" Id="Rebf5267abf444909" /><Relationship Type="http://schemas.openxmlformats.org/officeDocument/2006/relationships/notesSlide" Target="/ppt/notesSlides/notesSlide23.xml" Id="Rc7da29333b4c4da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87301bcb44932" /><Relationship Type="http://schemas.openxmlformats.org/officeDocument/2006/relationships/image" Target="/ppt/media/image11.png" Id="Ra1d5eb0428ce43b7" /><Relationship Type="http://schemas.openxmlformats.org/officeDocument/2006/relationships/notesSlide" Target="/ppt/notesSlides/notesSlide24.xml" Id="R7a0de38c5a384b3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9928ed07427c" /><Relationship Type="http://schemas.openxmlformats.org/officeDocument/2006/relationships/image" Target="/ppt/media/image12.png" Id="R023a2f59b66c4b5c" /><Relationship Type="http://schemas.openxmlformats.org/officeDocument/2006/relationships/notesSlide" Target="/ppt/notesSlides/notesSlide25.xml" Id="Rafd5fe7aec51432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93d17bf545f1" /><Relationship Type="http://schemas.openxmlformats.org/officeDocument/2006/relationships/notesSlide" Target="/ppt/notesSlides/notesSlide26.xml" Id="R3fbda6c9c43c412c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cb346abe4aad" /><Relationship Type="http://schemas.openxmlformats.org/officeDocument/2006/relationships/image" Target="/ppt/media/image13.png" Id="Rc04cf9abdf90492b" /><Relationship Type="http://schemas.openxmlformats.org/officeDocument/2006/relationships/notesSlide" Target="/ppt/notesSlides/notesSlide27.xml" Id="Rc8ce102a2f7f47e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e2c12d534e93" /><Relationship Type="http://schemas.openxmlformats.org/officeDocument/2006/relationships/notesSlide" Target="/ppt/notesSlides/notesSlide28.xml" Id="R037298a6705a488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665d7c7214ec0" /><Relationship Type="http://schemas.openxmlformats.org/officeDocument/2006/relationships/image" Target="/ppt/media/image14.png" Id="R945921f84690422f" /><Relationship Type="http://schemas.openxmlformats.org/officeDocument/2006/relationships/notesSlide" Target="/ppt/notesSlides/notesSlide29.xml" Id="R67d7ca6d48a2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616d326b2499d" /><Relationship Type="http://schemas.openxmlformats.org/officeDocument/2006/relationships/notesSlide" Target="/ppt/notesSlides/notesSlide3.xml" Id="Rb46fda1a997d44e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b7c1fef847b4" /><Relationship Type="http://schemas.openxmlformats.org/officeDocument/2006/relationships/notesSlide" Target="/ppt/notesSlides/notesSlide30.xml" Id="R903df7e730fe46e3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90df03dd47c8" /><Relationship Type="http://schemas.openxmlformats.org/officeDocument/2006/relationships/image" Target="/ppt/media/image15.png" Id="R828c7102565642a2" /><Relationship Type="http://schemas.openxmlformats.org/officeDocument/2006/relationships/notesSlide" Target="/ppt/notesSlides/notesSlide31.xml" Id="Rbf1e186002084ded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830864b34531" /><Relationship Type="http://schemas.openxmlformats.org/officeDocument/2006/relationships/notesSlide" Target="/ppt/notesSlides/notesSlide32.xml" Id="R10ca7fb46b894abd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c20499eb4ec4" /><Relationship Type="http://schemas.openxmlformats.org/officeDocument/2006/relationships/image" Target="/ppt/media/image16.png" Id="R73c50057c9df4981" /><Relationship Type="http://schemas.openxmlformats.org/officeDocument/2006/relationships/notesSlide" Target="/ppt/notesSlides/notesSlide33.xml" Id="R3970efc151d94b1e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81bb1e3c45f5" /><Relationship Type="http://schemas.openxmlformats.org/officeDocument/2006/relationships/notesSlide" Target="/ppt/notesSlides/notesSlide34.xml" Id="R2ac8d9c61bb6485b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f47389aad4ed4" /><Relationship Type="http://schemas.openxmlformats.org/officeDocument/2006/relationships/image" Target="/ppt/media/image17.png" Id="R1ea5d27c73fd4eb2" /><Relationship Type="http://schemas.openxmlformats.org/officeDocument/2006/relationships/notesSlide" Target="/ppt/notesSlides/notesSlide35.xml" Id="R6b93fb234463454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9747c84b4b2a" /><Relationship Type="http://schemas.openxmlformats.org/officeDocument/2006/relationships/notesSlide" Target="/ppt/notesSlides/notesSlide36.xml" Id="Rfa439b2b0900447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3b6ee1b14460" /><Relationship Type="http://schemas.openxmlformats.org/officeDocument/2006/relationships/image" Target="/ppt/media/image18.png" Id="R2903dc86dee04370" /><Relationship Type="http://schemas.openxmlformats.org/officeDocument/2006/relationships/notesSlide" Target="/ppt/notesSlides/notesSlide37.xml" Id="Rb5e5ec73ad7547f1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5654c43b425a" /><Relationship Type="http://schemas.openxmlformats.org/officeDocument/2006/relationships/notesSlide" Target="/ppt/notesSlides/notesSlide38.xml" Id="R5a41acd2f18a44cd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5ce559bb4bfb" /><Relationship Type="http://schemas.openxmlformats.org/officeDocument/2006/relationships/image" Target="/ppt/media/image19.png" Id="Rc661cff32f4c4243" /><Relationship Type="http://schemas.openxmlformats.org/officeDocument/2006/relationships/notesSlide" Target="/ppt/notesSlides/notesSlide39.xml" Id="R3af23cd74eef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c242b17f4ec0" /><Relationship Type="http://schemas.openxmlformats.org/officeDocument/2006/relationships/notesSlide" Target="/ppt/notesSlides/notesSlide4.xml" Id="R4c7bb3367a104a21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bec51f4b41bc" /><Relationship Type="http://schemas.openxmlformats.org/officeDocument/2006/relationships/notesSlide" Target="/ppt/notesSlides/notesSlide40.xml" Id="Ra0c0277b045b4e7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a02163da47cc" /><Relationship Type="http://schemas.openxmlformats.org/officeDocument/2006/relationships/notesSlide" Target="/ppt/notesSlides/notesSlide41.xml" Id="R74705195b28d4846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df4dd67374404" /><Relationship Type="http://schemas.openxmlformats.org/officeDocument/2006/relationships/notesSlide" Target="/ppt/notesSlides/notesSlide42.xml" Id="Rf72af97ac48049d3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53b504314235" /><Relationship Type="http://schemas.openxmlformats.org/officeDocument/2006/relationships/notesSlide" Target="/ppt/notesSlides/notesSlide43.xml" Id="R19717ae2806b47ee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d4ee66cf4627" /><Relationship Type="http://schemas.openxmlformats.org/officeDocument/2006/relationships/notesSlide" Target="/ppt/notesSlides/notesSlide44.xml" Id="R111c306a43c6495a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6835ab0f480c" /><Relationship Type="http://schemas.openxmlformats.org/officeDocument/2006/relationships/notesSlide" Target="/ppt/notesSlides/notesSlide45.xml" Id="Rfe2f1eb7482d431b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dbd0557b44936" /><Relationship Type="http://schemas.openxmlformats.org/officeDocument/2006/relationships/image" Target="/ppt/media/image20.png" Id="Rf3657c0367f240a0" /><Relationship Type="http://schemas.openxmlformats.org/officeDocument/2006/relationships/notesSlide" Target="/ppt/notesSlides/notesSlide46.xml" Id="R59b243fba2184cdb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a497a3034b6e" /><Relationship Type="http://schemas.openxmlformats.org/officeDocument/2006/relationships/image" Target="/ppt/media/image21.png" Id="Rd1ec2f2cac944094" /><Relationship Type="http://schemas.openxmlformats.org/officeDocument/2006/relationships/notesSlide" Target="/ppt/notesSlides/notesSlide47.xml" Id="Rd3ed4c9a4d7847e8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cdeaa2274101" /><Relationship Type="http://schemas.openxmlformats.org/officeDocument/2006/relationships/notesSlide" Target="/ppt/notesSlides/notesSlide48.xml" Id="Rfabe7114f95c4273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2ebed09e471a" /><Relationship Type="http://schemas.openxmlformats.org/officeDocument/2006/relationships/notesSlide" Target="/ppt/notesSlides/notesSlide49.xml" Id="R1904e9dd96c5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0f52398be446d" /><Relationship Type="http://schemas.openxmlformats.org/officeDocument/2006/relationships/notesSlide" Target="/ppt/notesSlides/notesSlide5.xml" Id="R1ffc6cedfbcf4182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87c8a1cdc43b2" /><Relationship Type="http://schemas.openxmlformats.org/officeDocument/2006/relationships/notesSlide" Target="/ppt/notesSlides/notesSlide50.xml" Id="R8b73f3102cf6405c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6f24e1df4b2d" /><Relationship Type="http://schemas.openxmlformats.org/officeDocument/2006/relationships/notesSlide" Target="/ppt/notesSlides/notesSlide51.xml" Id="R21f5964f04ab45c7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edc5654394822" /><Relationship Type="http://schemas.openxmlformats.org/officeDocument/2006/relationships/notesSlide" Target="/ppt/notesSlides/notesSlide52.xml" Id="R87e36663dee549f4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632c503c4cf2" /><Relationship Type="http://schemas.openxmlformats.org/officeDocument/2006/relationships/notesSlide" Target="/ppt/notesSlides/notesSlide53.xml" Id="R90dca38360e34825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dc5a8e7c42ce" /><Relationship Type="http://schemas.openxmlformats.org/officeDocument/2006/relationships/image" Target="/ppt/media/image22.png" Id="R43d89e9bfaec4b1d" /><Relationship Type="http://schemas.openxmlformats.org/officeDocument/2006/relationships/notesSlide" Target="/ppt/notesSlides/notesSlide54.xml" Id="R6a195295ac144247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4eabb84c4d64" /><Relationship Type="http://schemas.openxmlformats.org/officeDocument/2006/relationships/notesSlide" Target="/ppt/notesSlides/notesSlide55.xml" Id="Rf3f8e54b839e4402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0d8ea43a4588" /><Relationship Type="http://schemas.openxmlformats.org/officeDocument/2006/relationships/notesSlide" Target="/ppt/notesSlides/notesSlide56.xml" Id="R259379702f204f72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9630d0b24d62" /><Relationship Type="http://schemas.openxmlformats.org/officeDocument/2006/relationships/image" Target="/ppt/media/image23.png" Id="Rad7103ca1b0a4312" /><Relationship Type="http://schemas.openxmlformats.org/officeDocument/2006/relationships/notesSlide" Target="/ppt/notesSlides/notesSlide57.xml" Id="Re44842371da845e9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adb49e99453a" /><Relationship Type="http://schemas.openxmlformats.org/officeDocument/2006/relationships/notesSlide" Target="/ppt/notesSlides/notesSlide58.xml" Id="R08c5dd2b93cf41e5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463389ab4a8a" /><Relationship Type="http://schemas.openxmlformats.org/officeDocument/2006/relationships/notesSlide" Target="/ppt/notesSlides/notesSlide59.xml" Id="Rc3d1b08f5837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84f2f17c4114" /><Relationship Type="http://schemas.openxmlformats.org/officeDocument/2006/relationships/notesSlide" Target="/ppt/notesSlides/notesSlide6.xml" Id="R0d7cc76575784b5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6129889d34b12" /><Relationship Type="http://schemas.openxmlformats.org/officeDocument/2006/relationships/notesSlide" Target="/ppt/notesSlides/notesSlide60.xml" Id="R0ac986c0dd4f4c7d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7e7dc15f498e" /><Relationship Type="http://schemas.openxmlformats.org/officeDocument/2006/relationships/image" Target="/ppt/media/image24.png" Id="R15274d53581e4281" /><Relationship Type="http://schemas.openxmlformats.org/officeDocument/2006/relationships/notesSlide" Target="/ppt/notesSlides/notesSlide61.xml" Id="Rdda7947677304cc1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960d016d4b3a" /><Relationship Type="http://schemas.openxmlformats.org/officeDocument/2006/relationships/image" Target="/ppt/media/image25.png" Id="R4484f4fbe41042ef" /><Relationship Type="http://schemas.openxmlformats.org/officeDocument/2006/relationships/notesSlide" Target="/ppt/notesSlides/notesSlide62.xml" Id="Rff46c08e67594b5e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115472454509" /><Relationship Type="http://schemas.openxmlformats.org/officeDocument/2006/relationships/notesSlide" Target="/ppt/notesSlides/notesSlide63.xml" Id="Rf48253344ae54597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71ce517c403d" /><Relationship Type="http://schemas.openxmlformats.org/officeDocument/2006/relationships/notesSlide" Target="/ppt/notesSlides/notesSlide64.xml" Id="R049a8777358b4f62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27da0f014bcd" /><Relationship Type="http://schemas.openxmlformats.org/officeDocument/2006/relationships/image" Target="/ppt/media/image26.png" Id="R80114fe3095d4514" /><Relationship Type="http://schemas.openxmlformats.org/officeDocument/2006/relationships/notesSlide" Target="/ppt/notesSlides/notesSlide65.xml" Id="Rcfd6acabb2d048be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b190e6f945cf" /><Relationship Type="http://schemas.openxmlformats.org/officeDocument/2006/relationships/image" Target="/ppt/media/image27.png" Id="R2b8078a0b6fc4f6f" /><Relationship Type="http://schemas.openxmlformats.org/officeDocument/2006/relationships/notesSlide" Target="/ppt/notesSlides/notesSlide66.xml" Id="R8e32c2cd32a9474a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8f0eda804cd6" /><Relationship Type="http://schemas.openxmlformats.org/officeDocument/2006/relationships/notesSlide" Target="/ppt/notesSlides/notesSlide67.xml" Id="R293ac803edfe45b9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f1afb3d64d48" /><Relationship Type="http://schemas.openxmlformats.org/officeDocument/2006/relationships/notesSlide" Target="/ppt/notesSlides/notesSlide68.xml" Id="R0f442d3123144299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0edec59947ff" /><Relationship Type="http://schemas.openxmlformats.org/officeDocument/2006/relationships/image" Target="/ppt/media/image28.png" Id="Rd9285af1db1f4350" /><Relationship Type="http://schemas.openxmlformats.org/officeDocument/2006/relationships/notesSlide" Target="/ppt/notesSlides/notesSlide69.xml" Id="Rbf24d865d1f5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49e71776c42bf" /><Relationship Type="http://schemas.openxmlformats.org/officeDocument/2006/relationships/notesSlide" Target="/ppt/notesSlides/notesSlide7.xml" Id="R1a775323cc954eba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a47768c9461d" /><Relationship Type="http://schemas.openxmlformats.org/officeDocument/2006/relationships/notesSlide" Target="/ppt/notesSlides/notesSlide70.xml" Id="Rc42a9c174a044122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4ca190d4415a" /><Relationship Type="http://schemas.openxmlformats.org/officeDocument/2006/relationships/image" Target="/ppt/media/image29.png" Id="R3fc208698af94f91" /><Relationship Type="http://schemas.openxmlformats.org/officeDocument/2006/relationships/notesSlide" Target="/ppt/notesSlides/notesSlide71.xml" Id="R8c75264574314e71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b9db42364401" /><Relationship Type="http://schemas.openxmlformats.org/officeDocument/2006/relationships/notesSlide" Target="/ppt/notesSlides/notesSlide72.xml" Id="Rf9e990ff06944da6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40ab38414678" /><Relationship Type="http://schemas.openxmlformats.org/officeDocument/2006/relationships/image" Target="/ppt/media/image30.png" Id="Rd0bec46cd6a84d61" /><Relationship Type="http://schemas.openxmlformats.org/officeDocument/2006/relationships/notesSlide" Target="/ppt/notesSlides/notesSlide73.xml" Id="Rd93cc23a79aa4e54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5fdf997549e5" /><Relationship Type="http://schemas.openxmlformats.org/officeDocument/2006/relationships/notesSlide" Target="/ppt/notesSlides/notesSlide74.xml" Id="Rb7720a7461ee4887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a135bc164efb" /><Relationship Type="http://schemas.openxmlformats.org/officeDocument/2006/relationships/notesSlide" Target="/ppt/notesSlides/notesSlide75.xml" Id="R59078179d29349fa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80153c804a67" /><Relationship Type="http://schemas.openxmlformats.org/officeDocument/2006/relationships/notesSlide" Target="/ppt/notesSlides/notesSlide76.xml" Id="Re7c4e817c2384c19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9038c118f48e3" /><Relationship Type="http://schemas.openxmlformats.org/officeDocument/2006/relationships/notesSlide" Target="/ppt/notesSlides/notesSlide77.xml" Id="R5337a3fb73f94cf7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37132415433e" /><Relationship Type="http://schemas.openxmlformats.org/officeDocument/2006/relationships/image" Target="/ppt/media/image31.png" Id="Rc960522e201a4578" /><Relationship Type="http://schemas.openxmlformats.org/officeDocument/2006/relationships/notesSlide" Target="/ppt/notesSlides/notesSlide78.xml" Id="R0fd52f8bfa3d4b7f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b8d3262b4fd8" /><Relationship Type="http://schemas.openxmlformats.org/officeDocument/2006/relationships/notesSlide" Target="/ppt/notesSlides/notesSlide79.xml" Id="R1b577cbf4ab44e2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867d8c864181" /><Relationship Type="http://schemas.openxmlformats.org/officeDocument/2006/relationships/image" Target="/ppt/media/image2.png" Id="Rdae8a8505c2847a8" /><Relationship Type="http://schemas.openxmlformats.org/officeDocument/2006/relationships/notesSlide" Target="/ppt/notesSlides/notesSlide8.xml" Id="R821fde0916434cd2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f18a68834273" /><Relationship Type="http://schemas.openxmlformats.org/officeDocument/2006/relationships/notesSlide" Target="/ppt/notesSlides/notesSlide80.xml" Id="R9c3bbab906e3475e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ec1a70709435f" /><Relationship Type="http://schemas.openxmlformats.org/officeDocument/2006/relationships/notesSlide" Target="/ppt/notesSlides/notesSlide81.xml" Id="Rfe2c9d9836fd4aed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f4d2c08384451" /><Relationship Type="http://schemas.openxmlformats.org/officeDocument/2006/relationships/notesSlide" Target="/ppt/notesSlides/notesSlide82.xml" Id="Rb2dc60c302b44157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7bc4faaa4057" /><Relationship Type="http://schemas.openxmlformats.org/officeDocument/2006/relationships/notesSlide" Target="/ppt/notesSlides/notesSlide83.xml" Id="Ra22b6bfdc12d4312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ba10ad4c42ea" /><Relationship Type="http://schemas.openxmlformats.org/officeDocument/2006/relationships/notesSlide" Target="/ppt/notesSlides/notesSlide84.xml" Id="Rb92f87271fb243d1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981f400874bc9" /><Relationship Type="http://schemas.openxmlformats.org/officeDocument/2006/relationships/notesSlide" Target="/ppt/notesSlides/notesSlide85.xml" Id="Re65cb089c4d44692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463b54874034" /><Relationship Type="http://schemas.openxmlformats.org/officeDocument/2006/relationships/notesSlide" Target="/ppt/notesSlides/notesSlide86.xml" Id="R5697b1650b434dd4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477739de042d4" /><Relationship Type="http://schemas.openxmlformats.org/officeDocument/2006/relationships/notesSlide" Target="/ppt/notesSlides/notesSlide87.xml" Id="Ra969d5b324b44469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4fa98b134961" /><Relationship Type="http://schemas.openxmlformats.org/officeDocument/2006/relationships/notesSlide" Target="/ppt/notesSlides/notesSlide88.xml" Id="R7e968175174b4853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d86be8c234be3" /><Relationship Type="http://schemas.openxmlformats.org/officeDocument/2006/relationships/notesSlide" Target="/ppt/notesSlides/notesSlide89.xml" Id="R764e1689f547451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d070f93c4095" /><Relationship Type="http://schemas.openxmlformats.org/officeDocument/2006/relationships/notesSlide" Target="/ppt/notesSlides/notesSlide9.xml" Id="R6edd3c4cb835472c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be1df85b4c7c" /><Relationship Type="http://schemas.openxmlformats.org/officeDocument/2006/relationships/notesSlide" Target="/ppt/notesSlides/notesSlide90.xml" Id="R24d718f2fce84b1e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ee746ccf4e3d" /><Relationship Type="http://schemas.openxmlformats.org/officeDocument/2006/relationships/notesSlide" Target="/ppt/notesSlides/notesSlide91.xml" Id="R7ba11912412b4643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f162a7f3402d" /><Relationship Type="http://schemas.openxmlformats.org/officeDocument/2006/relationships/notesSlide" Target="/ppt/notesSlides/notesSlide92.xml" Id="Rf6d016fce4314bbb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449f8ef4433e" /><Relationship Type="http://schemas.openxmlformats.org/officeDocument/2006/relationships/notesSlide" Target="/ppt/notesSlides/notesSlide93.xml" Id="R16602f4f79384200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cd33554c4b1a" /><Relationship Type="http://schemas.openxmlformats.org/officeDocument/2006/relationships/image" Target="/ppt/media/image32.png" Id="R1ad504977de14cf6" /><Relationship Type="http://schemas.openxmlformats.org/officeDocument/2006/relationships/notesSlide" Target="/ppt/notesSlides/notesSlide94.xml" Id="R388ee2f9bdd34bb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FA4AE0-A61E-40DE-BB22-0E982C88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8288C2-E021-4BDC-809F-A9383B21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6B88BCA-C419-4A30-9637-5B2BA4CB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173F94-F9E4-49E9-BF94-DA7D26121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BEE201-5CFC-441D-BF1C-8324AA2E5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complete professional solution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for modern moving companies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F1DE2C0-5F28-49A1-95F4-245231803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From on-site survey to invoice: manage customers, jobs, 3D room scans, inventory, pricing, fleet, staff, storage, finances and tax summaries in one app.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318C5322-09EC-405F-ADC3-AF9BC3D2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07EC5CF-8B22-4F7A-A03E-04748D59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Try it free for 3 days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D950435B-90B7-4012-848E-6CD7AA11D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D5C6CEEA-5ECA-407F-AAD5-08D25205B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EEC3F014-9DC7-46CD-B414-D80DD680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A94ADA2-3662-4387-BDE9-23BB95185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5670a192094a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0278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81C371-8D7A-4E20-906D-F599EF8E2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9DC781-C965-41DA-A493-A51E44519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64489C-6981-4FA9-AD8B-51BFBE37B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5039EC-7B21-4C9C-B29E-C3860FCD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Dashboard: your control center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DDD5F6-CBEC-4350-8A9E-1997C7EA8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home screen brings key metrics together and provides instant clarity.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2606AED-F375-4426-A737-FAF2AE85F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 and scheduled jobs are visible without searching through lists.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Quotes, amounts paid, outstanding payments and monthly revenue appear directly on the home screen.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Upcoming appointments help you prepare for the next working day.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Figures can be hidden when needed—useful during customer meetings or in employee view.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75deedc2954a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68C0126-1108-47B1-8F06-BBED34A39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C74A00A-D686-4A73-9495-06722F759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Overview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6FA061F-77D5-48C5-A0A6-0ABC4112E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3D4DE1E-265B-4CE8-8F7B-F492FBA2F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Figures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6E46FE8-C4CA-424E-87D7-AE39E2EB8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D3D62E3-8C5C-4F74-9391-BDA2AA11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Appointments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048708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CC99EF-4493-40F2-8DA1-6F7553E30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AC8781-E736-41DB-9BDE-1D172B7B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75B9612-3B30-45D0-8779-64CB40A3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2AEF0BB-F911-4FB6-B7EF-8E4E04930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Everything at a glance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C68844-B43B-433E-8FDF-BD9D2857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app shows more than data—it shows priorities.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f117ed90a417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8661958-7E90-43C9-B51C-9F75F33EF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Open tasks, revenue, payments and appointments appear as soon as you launch the app.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33181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F6F6A3-7B95-4610-9050-A8EB59958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1E9EDBA-59D4-4631-BE99-C74A2E0AD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B8ED487-78E0-4AD3-A632-E045F3164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FB0D9E-6259-4BE6-8310-7B739AEDE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Your everyday advantage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B43700-A783-40FF-87E3-836E57633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dashboard saves time because important information no longer has to be found across different places.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48F558-57B1-40E7-BAD0-1B45986AE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Owners can immediately see which jobs are open and which invoices have been paid.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Outstanding receivables are identified early—before cash flow becomes a problem.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current month remains transparent.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Appointments and operational tasks are viewed together with financial information.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99491EA-0B60-4D0B-B519-8CA3A1AC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Greater visibility means fewer questions, less searching and faster decisions.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7389285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4B8872-95A8-49EA-B385-67B4B9830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C3EC36-561A-4B3E-9B8D-4852F8654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4CCC37-2DB5-49D1-AA7C-BEABE608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865CC4-0B31-4432-86B5-34110AC5B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starting point for new jobs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1DE7AF-7841-4AC5-B087-27A90380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workflow starts directly on the home screen.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1C431F-CF6F-4739-BABA-0875A3321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Create new jobs immediately.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Existing appointments and metrics remain visible.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home screen is deliberately calm and uncluttered—important both in the office and with customers.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d8e866788b48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E91F583-B5BF-49F4-9F64-C8966CAB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037A9BD-3579-4D9F-8921-7E00AAA53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New job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03C6A5E-21A3-4546-8214-B1DD3DFBF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B13E7C3-77B9-4FEC-919B-1073ACEFE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Quick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CD3DE39-9DC7-4C78-B9C3-9944FAF7C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E802E99-4FC5-423B-8050-2CE792AC0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Built for practice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50339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7588928-40E2-4279-B26C-AE959E554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8029452-B8F2-4AD4-B3BF-3E45724FD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391A4E-2FB2-4610-AE02-363ADF93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428C43-8587-412D-B39C-631E8FF9E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FA1ED9A-E22B-47CA-83EF-CEA73640C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Manage customers professionally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381FF4-2AA7-4F41-805D-E91D30B61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Customers, contacts, phone numbers, email addresses and job history form the foundation of every moving job.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60978556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F8F373-1347-4504-BB1B-F80FCFD5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2B065D-3455-4F54-88F7-CA535C850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DD0759-C020-4B17-9159-3B7BE3B3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949628-BF8E-4DED-8202-32D08A4C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Customer management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5678DD-E529-41E4-B711-E4688B8F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All customer data in one place—structured and easy to find.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4F45A6-9B81-430D-A807-2E6E5315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Customers are displayed with their number, name, phone number and job history.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Search provides quick access to existing contacts.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details can be transferred directly into jobs, quotes and invoices.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prevents duplicate entry and keeps documents consistent.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fb4eacb80147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8978B8A-9047-429D-B14D-351E69CE5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5AFA317-20D0-42F2-9089-B7BC73252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Search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E2BF7CC-464F-4A36-81C9-8143BB4C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B6543C7-DC37-4964-9478-FEF25D04B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7F17E17-95CA-47FA-8ED7-1C8905C22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7C2D415-6F21-4088-BFA3-460EA855C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Contact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6157233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424C7DC-6230-42A1-AAA1-B240C524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782B98-D61F-4423-A7B6-63030616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72C26CE-BE7D-406A-BA76-3A940F470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660B64-138E-4D3F-8229-BC79C7D86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From contact to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86C07BE-A028-4C73-829C-77A4EBEC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Customer data is not stored in isolation; it remains connected to the job.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6D307B4-5361-48FC-ACEE-9F6BE7AE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Contacts, phone, email and WhatsApp are directly accessible.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Addresses, floors, lifts, parking options and routes are captured in a structured way.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information can later be reused in job sheets, quotations and planning.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24ec8841b242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D6A7B43-58F8-4D36-B989-DBA2B84D1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3E29D9F-E7DC-43EB-B17F-186C7F781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Phone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97F3169-142E-473A-95EA-5E63C23D2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D59E5D8-213E-45D8-98D9-B0AF63F58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5F23AD1-42CF-4C97-BF20-05D7EAB0A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2D1F017-6E70-4E8A-916B-CD5310BD0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6846580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68D3AD-D525-44E3-860D-9DA4F1BD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8FDDF6-1666-4476-A508-EC3B0B72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0CE63F4-9ABE-4AEC-B6F4-18955BDBF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6B0A1A-83C6-427B-8F23-C8220CF8C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Fewer follow-up questions in the office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E8D412C-715B-4FA6-8BD9-34DEFFEA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When information is structured, employees no longer need to keep asking for details.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92884A0-A7E2-4201-A723-EE7181C85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contact details and job data stay documented together.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Contacts and phone numbers are immediately available.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Special notes about access, lifts or parking are not lost.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 subsequent documents use the same data source.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958C03-9213-4060-AC52-E4B07BC9D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job is only as good as the information captured properly before the move.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5270273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45073C-229C-4E8A-A58D-14CF3613A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158665E-7F00-4DB0-B058-F60832ADC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5D063C3-AB0B-4191-BE7A-C3D9B9B7F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70F2D32-CC85-49F6-A296-12F9AD59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08FC3E-C5AB-49F3-872D-95F538BAC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Manage jobs from the first quote to payment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0A8C3F7-26C0-4F17-8CC3-3FAFD8E6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tracks each job's status and connects customers, addresses, prices, documents and payments.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5101239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7BBFC5-EE15-4E34-8A06-BA5037E13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AAAC316-5582-416B-9CBB-14472AE72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7C870F-48C4-4FF4-BCF5-35ADC481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FAE7D9-251B-453C-BAA0-13FD91576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 management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9C9CEEA-B4EB-4346-A5C2-E703D5C9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job is not merely stored—it is guided through the entire process.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F59DF3-7375-46C8-B66F-D9A93F583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Statuses such as quoted, scheduled and paid make progress visible.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details, addresses, distance, floors, lifts and parking remain centrally connected.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Photo inventory, pricing and documents are linked directly to the job.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reduces disruptions between the survey, office work and moving day.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9d948e5f8f4a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064DD14-9927-430F-A36B-A5DDABE2C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462CE14-2B22-40A6-9EA2-1F9BE4CFC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34B1270-0A1C-4178-BDB3-43B0DE0E9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27187AF-D936-46F6-A2E6-45DBE7D9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Addresses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8124F11-B6C5-4961-A447-346BD3FC6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DDE3345-A533-4B33-908E-0A8EB384B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180028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D89E58-9C55-42A5-B5B5-E9D4B008C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2152DF-B956-4D1B-B4CD-6064322C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C9E053-FA29-40DF-9424-F3D06D68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42A042-70B7-4D94-BAC9-EC91F88BE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Introduction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1D3206-7142-4EA3-8529-ABE989947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One platform for your entire moving operation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70ADEBE-4C52-4841-8E58-810F05045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goes far beyond isolated features. It connects the entire workflow of a moving company in one clear, mobile solution.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3669089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F88B51-E96C-4316-8030-3DB7556B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8FE157A-B723-4084-A171-9EE51216D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8F5D8A-C717-4AC4-93D4-01E30C3E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AC58B8-404D-4F04-9503-18FA4768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Job, customer and execution—connected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BED043C-5050-46E3-8638-7C190BC55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job is the central source of data for everything that will later be planned, carried out and invoiced.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c503e3e52b484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C298C69-923D-484A-B658-2A64D34A5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Quotes, invoices, documents and operational planning all originate from the job.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5950759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534B53-6A36-4C39-8B55-7B05BDB5A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63DC74-3AE6-49D7-B9F5-538639FCD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73E1F4-90A7-4CFB-A42D-F9E7C1BDA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A48915-DF2A-4C6A-8C6C-E95F88060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36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status system for clear workflows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41CB46-8F24-4E36-952F-BBA71510B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Every job can be advanced through the process in a transparent way.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201929-BDC5-48A5-AF09-D28D43B0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Quote created and sent.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 scheduled.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Staff and vehicles assigned.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Completion documented.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Invoice created and payment tracked.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1935EF7-184F-4521-8497-D97F7E516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Owners and teams can always see what needs to happen next.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1422924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7691C3-5098-4452-A179-A8AEDF16A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5A2E9A6-5BA9-4520-8C61-C3A6E6E21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5C94A0-214F-4DEC-9E18-FB63FA1B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2D9F9B-8CF7-4DA8-9B44-4D5A421C5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AB3856-0E77-423F-8A0A-65B85CA2A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Capture rooms digitally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591F25C-D12D-4D0D-A9BB-E55AB13EE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and LiDAR turn the survey into a structured digital foundation for inventory, volume calculations and planning.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6309203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A5D1B8-840F-4BD5-8307-86473F65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C39FD0-4FA0-4AC0-849C-E15274C45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22142D-4365-4E62-9023-3F2812056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3162C70-752E-4D81-A4DB-F653D9A5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Capture the entire room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A2D789-7109-44B5-9160-B0651F01E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uses genuine RoomPlan scans and stores them permanently with the job.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f5267abf4449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2D86574-C741-4441-8296-30D7B83BE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room can later be rotated, zoomed and reviewed again.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28611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846837-2ED6-4CB2-8343-1D501265D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BC78D5D-4160-4825-8A6E-B857B5AA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8CA4A0D-FB78-4934-B76A-BFC76C92E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334A82-F1C1-45EB-98FD-EE915B4D5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3D—not just photos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A44475-53C7-40A7-9BD4-ED6A103B4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photo shows one perspective. A 3D model preserves the spatial situation.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d5eb0428ce43b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5C9A215-84A9-44C1-A70F-A845F57AF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 features and furniture are documented in a visually comprehensible way.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8045499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BAC0A54-FFBF-465E-9DED-372AFF341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1D23608-8962-4B2D-AC0A-B25F8324B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765558-9264-4E57-A9E0-7028CA9D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71436A-9541-4355-B116-FF8E48678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Save RoomPlan scans with the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4356EC-0315-4FDD-8B21-633DA33B8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scan is more than a snapshot—it becomes part of the job documentation.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7B59D92-BF73-43F8-889A-D97C81385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Rooms can be reopened later.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Rotation and zoom make preparation easier, even weeks after the survey.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Employees gain a better spatial understanding.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scan can be linked to the furniture list.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3a2f59b66c4b5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7730E5A-FCBE-4F8D-8F62-FAE5E9DA7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2D02D2D-AB6D-44F7-B31E-56E6722A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34E8331-3A8A-4754-9511-B803FA83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3C405CD-0095-4748-95FD-7CBC8592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5CB5C92-785F-4243-A4FF-21E0CAA9F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A35184C-719E-40A7-9BF3-4A185F0AC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5079170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8888DFD-8811-48C1-86BE-2DB7769E9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7C8F0B-F4ED-43E6-9B46-CE8EBDB8B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3DA6D6-8410-4969-8391-9A1EC6D6C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0CEFB2-393A-4515-97A0-2ED4EA466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this matters for moving companies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1A7313-CA08-4C32-940C-013CEB25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Details are easily forgotten during surveys. A 3D model reduces that uncertainty.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FD016B7-15B7-40BE-A4B0-82270628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room remains traceable, even if the customer asks questions later.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Furniture, walls and room structure are easier to understand than in individual photos.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Planning and costing can be based on a permanently stored 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New employees can understand the job better without having attended the survey.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4A927F5-F0AB-4529-8DD5-1FAB2E403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Stop relying on estimates.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Stop relying on memory.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 digitally.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8191338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BE0307-F0BF-482D-A6EF-901BB702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9E8D48-EA22-42A8-A190-3D6AF253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323E73-9DFC-4B1B-8C10-60349FAEC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060D857-C933-4581-A728-38B6E462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as a sales advantage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A2B190-7112-49AB-8F00-293398F6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Customers can see that the company works in a modern, structured and professional way.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4cf9abdf90492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64D16E8-CB8B-4A3D-B8C8-9AA473BA1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3D scan makes the survey visibly more sophisticated.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3348964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CB600C3-3F27-4A87-9113-7B95D0295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FD2DEC4-26C9-46B5-8156-BC25705A4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B02482-D62C-473D-B8DC-491217B4D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6AF962-9062-4893-845C-BFE98FA6B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8C4796-B69B-42C0-966F-30B9DF301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Inventory, photos and volume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D8422FB-91E3-4311-B88C-140527EE9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survey creates structured data: furniture, rooms, quantities, volume and photographic documentation.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65489032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E9A90A-0462-4688-9D70-F3FAD09C1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FDC726-793B-4EFF-AE79-F4970D77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5C5FA5-1438-425B-97EB-5A62024AC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1D0CE8E-1239-48E9-9AE8-A2A4A5006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Photo inventory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806BCB-7AAC-40EF-ACF3-E46677DF4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Photos are not merely stored; they are embedded in the context of the job.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A933B8A-43F1-4F63-9498-1D0C244D0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Inventory photos can be captured directly within the job.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Estimates and volume information remain traceable.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Images help with queries, planning and later documentation.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app supports the transition from a visual survey to a structured list.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5921f84690422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7E111DF-8BB1-4432-ABA2-690415086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70DF2CB-F3EE-45AD-955D-7A84A684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Photo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4302697-3DCE-47E5-AB2E-9B66CFE8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A85AA34-E601-417E-8AA2-82452AAE0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Inventory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4CF2966-61B3-475F-A07B-D30143BC8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F285CF2-E440-42DD-B3A9-E744E3ACE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002262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5D993A-FEBA-4267-B41F-76144958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61C9F65-86BF-41CA-B188-7E42543C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27E2C04-F1A6-45DC-97CC-F4FD5843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027A12-B65C-49D0-AA47-9D09FD3ED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70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MovePilot Pro was created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7F72BBB-F53D-417D-892A-1821ED453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day-to-day reality of many moving companies is still highly fragmented.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7309EA-30C1-4278-B5F6-9F72559B1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information is scattered across phone notes, WhatsApp, email and spreadsheets.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Surveys are often documented using paper lists, photos and estimates.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Quotes, contracts, invoices and scheduling are frequently created in separate systems.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Every duplicate entry costs time and increases the risk of errors.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FC05F5C-55D5-4B06-808C-05469E05E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does more than replace paperwork.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 connects the workflows that belong together in a moving operation.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2368679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4EFE442-0140-4902-A12E-BEDB60E5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BB37872-F591-4AC1-9E6B-C5E8C38AC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C39D7C7-0B88-4C04-A521-DEFAC8406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6BEA7AF-BFE8-4A6E-A4A3-E21AE32D5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From room to furniture list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4BE4F9-47A2-4041-A81F-E3998952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connects spatial capture with specific job 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36AFCB0-EE05-4A09-B073-996E59E8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Identified furniture can be transferred to the inventory list.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Inventory, room and job remain documented together.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data can be reused for volume calculations, pricing and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reduces manual follow-up work after the survey.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AE9C88-C672-448E-948C-A26032A35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scan is not simply filed away.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 continues working for the job.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746193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C79D262-CCC0-466B-89FA-98C4AB6A8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47F1E3-27BA-43E1-BAC5-267811E6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7C9BAA-AFC2-48D0-B6A3-C33FD3930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F4D1942-40E2-4742-88C2-80851F8C4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Automatic volume calculations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40DA7E-9E3D-4708-952A-FA41C626C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app supports structured calculation of moving volume.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48AD6E-FE21-4D9D-8CFB-E13CD0D2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Furniture and inventory lists can use predefined volume values.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becomes the basis for pricing, vehicle planning and storage needs.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Estimates become more transparent and less dependent on handwritten notes.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supports more accurate quotes and better preparation.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8c7102565642a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A2D0E13-E184-4386-8527-5ADD67589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BFCAFC4-54E5-424B-9EEF-1ECE235D7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67A82AC-9B2A-4BFA-9FB1-A1A869DFC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5D90B05-64C7-4882-8980-69C2AF9C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Inventory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61A8AB4-3933-4D0C-B1DD-24A889A4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B00B6F5-61E1-4EE6-841F-723856C0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Planning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06780830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F559F1-1799-4089-945E-AEE8AADBC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C9FED7-F8B4-4CA9-BD98-5700BCDEB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69ED33-96AE-46DD-ACCE-C97127C41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55C653-CCD4-40B5-BBBB-703CC314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29E25B-8B01-409B-A704-57E68FE07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Calculate prices intelligently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96E872B-7AAB-40EF-8B0E-78EE8956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combines hourly rates, flat fees, mileage, carrying distances, minimum charges and individual pricing profiles.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73669576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8A79C1-DBB4-4139-995B-80A2C290A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AEAA3B-51BB-4D97-AE47-BC51E6FE8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0611D5-3DD7-438C-A2DE-F0482BF1A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D24447-D12A-4EE4-BEE9-2C5D7B599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Pricing foundations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95BF62-1F74-4D2A-A3FB-5A065629B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Companies can configure their own calculation logic.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7653ED8-AD16-4356-A066-02642ED07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Hourly rates for movers, vehicles and assembly work.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Flat fees such as vehicle base charges, minimum prices or customs declarations.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Mileage rates and surcharges for carrying distance.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Basic, Standard and Premium profiles for different margins or customer types.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c50057c9df49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466BE2C-59E1-4250-A154-3E69E493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462766C-E095-4032-BB58-FE6081A47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Hours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E714E14-14D6-47B6-A360-BA61BCF31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EB3AFD5-ADB1-415C-8631-E3F892B08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Mileage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D91C406-B099-4B39-A577-EA9C902F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85F3259-AF16-40A1-BB93-D37FE575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Flat fees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2803386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75B331-C2F6-457E-BF45-40E9CB7DA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BCE96F-8F9D-450D-B6DE-F81850D28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C2243B-EA86-4F91-B041-E50652C01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DBE648-5FD8-45A6-9731-B14A081F7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Pricing profiles instead of one-size-fits-all calculations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CDB7FB-2F87-499F-B422-ADA9BA89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Every job is different—pricing therefore needs to remain flexible.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E0F751-C32B-49A8-B255-4989423C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Small transport jobs differ from corporate moves.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Private customers, business customers and special jobs require different calculations.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Carrying distances, floors, mileage, vehicle requirements and extra services directly affect the price.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helps include these factors systematically.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CE4E67D-FC9C-45DC-9EC1-DEF5C77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Individual pricing logic makes quotes more consistent and transparent.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36548840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030531-B50E-4796-938F-D9F6AF068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E90B7A4-A678-4D80-B315-AC52EC949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D8F705-1B29-44F1-A54C-369EB2C5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CD988E0-47CA-4AE1-ADE1-82852597B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See example calculations instantly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5CA7BDE-8927-49FF-947A-DB78B5B88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immediately shows the effect of your configured prices.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a5d27c73fd4eb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F550EB8-2A1E-4687-B0D2-17F444168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calculation logic is used for quotes, invoices and financial summaries.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69456222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C0F4AAC-40C1-4544-AB9E-C94223319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0E9388-943F-4887-8278-7455CA9B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E529D32-9679-4C19-84B8-EEDB53F40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F0B52D-B2B8-42AB-AD45-D0ED4741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965172-CC14-4FDB-A7B1-F0DAC861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Quotes, invoices and documents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B1BCED6-624D-4661-9358-2E636254A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Captured data becomes professional documentation in your own company design.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07881644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69C3F0A-4457-4816-885C-741EBBE19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A6BAD5D-4964-4A03-9F00-DD1BDD9C6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A5E4DC-1898-45DB-AE50-F2A3CFEB3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2910CE8-3CC7-45D8-83DF-E570993FE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Documents generated from the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8810278-C4C8-407E-AA54-CEB5F301B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Quotes, invoices and contract documents are created from the existing job 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5D45E4A-19B9-408C-ABB5-ADE795114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details, addresses, prices and services are transferred automatically.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reduce manual office work.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Documents can include the company logo and custom details.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job remains connected to all of its documents.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03dc86dee0437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290F366-4511-4A2E-BE33-BCC6C7200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10EEA1A-41AF-4672-92D9-0F3065C22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C4F6BC4-D3C4-4C7D-B717-E2B0BCD5B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1F57E81-C390-40C4-AA2B-44B430735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Invoice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D545F3E-4051-49DA-9AC6-5A40018C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64BC706-A970-43A0-8A09-AEE790E9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49465874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F50A6F-13EE-41C5-9370-66F83D72D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FF980DA-FA65-49AF-AF50-9F5773FF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539DCD-3D94-4C53-B2F2-E4DDEADF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A02C8A-469C-4EFB-B3B4-1D11F1B2B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professional customer experience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9EF76D5-AD4D-4EAE-A214-270705710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quote is more than a price—it is the customer's first impression of the company.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DA5A78C-C53F-4CBA-B3FE-90218704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Consistent PDFs look more professional than manually created documents.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Copy-and-paste errors are reduced.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All relevant information comes directly from the job.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Customers receive clear, structured documentation.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303AA06-E966-4F7F-AC7C-19FC7A96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digital quote sells more than a service.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 builds trust.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1855623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2921FA-E9C8-46CC-BF69-94CF1549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27601B-07B3-4382-BDB1-41E9F7C6F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024F7B-885D-45A2-B8F3-A63D9E795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3B68FAD-6714-4DD3-A085-1BA3719AD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preview within the workflow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164295D-32EE-47C8-9EBC-38469DC6C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Documents remain visible and reviewable throughout the process.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61cff32f4c42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85614D80-F0E6-4140-A12C-2D35D41DB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Review the document before sending it.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368249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B00AAE2-AA71-4A0A-ADBC-FDC1DA16D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E03EFFF-D6EF-429F-B8EF-3684267B6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7692DB-4843-4274-8921-33A922287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F383AB5-2011-43C7-B164-BCDC5617C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1D1A9A-B7F5-4470-926F-E51E6FD97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Developed by a moving professional—not by a software company that only understands moving in theory.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8C893D-6E81-4AA7-BDF2-60F5BE450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That background makes a decisive difference: every feature is based on the real-world requirements of genuine moving workflows.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11041946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87E00C5-DAF9-4441-816B-6CA45629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3F6B5B2-C86C-401C-9FC8-C72EEBE5E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BF3089-C449-468E-9B6F-4373AC25A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69FE367-216A-4071-8F24-B4E096E9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2B883C0-D3FA-4DBD-A450-1EA5136E9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Contracts that fit your company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CC278F-9CE8-4380-A63A-D2BE0919B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Every moving company uses its own agreements. MovePilot Pro does not force anyone into rigid contract templates.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66891744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52C15A-FEBF-4DC1-B3A6-ACF201593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D25E88-CECC-4784-A5BD-94B8B23CD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A006C6-C00F-41FD-A6B0-22810DF96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444EE6-A3BA-4E1C-AB54-E7F066502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Custom contract modules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0F90C7-34D9-4240-A50F-93E5F51E9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Companies can define their own agreements and wording.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790F9D5-F696-4D48-8A6A-927BF740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Each company can create its own contract sections.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Text can be written freely and adapted to the company's way of working.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Order and content can be structured to suit the business.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result is a contract that does not look like a generic template.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F8EF7BC-A7AC-4841-805D-5FB100CB2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software does not define the contract.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Your company does.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45441133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1F357ED-76F3-4827-A494-E9D76C64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0336A80-7633-45B1-97B7-A1AC21C3F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FFFC0B-0855-4FA0-87ED-92A47C5AC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802855-27FB-4FEA-8B57-0DE63054E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asterisk feature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4538040-DA06-425D-B41C-8E3B25D2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special detail: notes can automatically appear as fine print in the contract.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0034FEF-9443-4807-8D6B-50CE50F4C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 optional additional note can be stored for each contract item.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When the asterisk feature is enabled, the note automatically appears as a footnote at the bottom of the contract.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main contract stays clear while legal or operational notes are properly documented.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eliminates manual PDF editing and creates more professional contract documents.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C6E88B5-2010-44CE-BA14-846BD3875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Clear contract above.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Additional notes below.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Automatically.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6240806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0D0F488-B5ED-4495-93CB-74523AACC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F14C21-DDEC-420D-93B0-41DAF211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B0BA9E-8FBA-4D7C-A129-17C614BA9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8B4176A-E864-4012-B0A5-84F5AB76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this contract logic is so powerful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11ECBC-6478-4BB7-8B12-C7AC64ADB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Many businesses need flexibility without rebuilding every document manually.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9FDA2E-0910-461D-BD52-0DA111DD4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 terms and conditions can be integrated.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Special rules for parking, carrying distance, kitchens, assembly or additional services remain clearly documented.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Contract content feels individual while retaining consistent formatting.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digital signature can complete the process.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7C0B248-B7DC-4E86-8661-A8523C5C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This is more than creating a contract—it is a customizable contract engine for moving companies.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51595951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F1FB8C-4D76-4B9A-AE3D-1AAB77507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1E4E94-0E03-4D3C-A63C-298374A3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156A60F-3C8C-401C-92A9-F542980C9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56F2A1-5082-4863-928A-19741D97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37234D8-692F-4B5B-B779-DAD8C63D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 employees and crews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30F03F1-4F09-4788-9BAF-626D1A3F1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app can create employee profiles, consider availability and connect assignments with staff.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17999711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59E98C3-8DF6-4E6B-8C0C-BCC5A9AF6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5B207C8-E866-43C0-878C-DE8280097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0A6044E-6265-4D4E-B7EA-EFE4B68D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9D5257-0B8D-4821-8398-BD548A83F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Employee management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818133-43C2-4FF3-8C82-A07B0E41A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supports the operational planning of teams.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A179B50-8634-489E-9057-E59543D73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Employees can be created in the app.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Roles such as driver, mover or fitter can be considered in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app shows how many employees are available for a given period.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Employees can be assigned to jobs and daily schedules.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EC342F7-1F00-4181-AEAF-4BBB15E90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Owners see more than the job.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They also see who can carry it out.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94664346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677734-9F4E-42DD-9CB0-8B2D5B6C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0FAEA76-ABB0-45D9-AB32-E569B278E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51CC2F-12C4-41AE-A4ED-22C6C9995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987A5C-A616-4CC5-9525-69C4E68DB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Daily schedule &amp; staff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884F958-09F0-4566-B55D-7AD8E6F10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Daily planning connects appointments with resources.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136FFE1-0ABB-4416-9FBC-37BD04499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Today, tomorrow and the week are quickly accessible.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app shows assignments, staffing requirements and available movers.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Checklists help the team prepare.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Moving day becomes more predictable and less dependent on scattered information.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657c0367f240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CEBE5EE-D19E-4EA2-A379-4A6FE13E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3EB49F5-EEA5-4165-89DB-A5E197D38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Today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BB374D5-43D7-4A64-8986-A38657C5A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AF9473E-DC60-4E27-9C60-AD6607B11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Tomorrow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1F3966A-BB06-4293-A05C-2AD872A58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87DCF2F-6FC4-4546-9C09-3FFDBE32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Week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49919750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AFC9A2A-56DA-49D1-8E02-D4684663A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6615F3-C1F3-4D2F-9801-35A433BE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13633A4-9D85-4E8A-BA11-516E4A03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8CC08F-8358-4F4A-9E88-6F1DE9E25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Employees see what matters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D73BADD-67BC-4834-91A1-B722D9F61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daily schedule helps prepare assignments and ensures recurring tasks are not forgotten.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ec2f2cac9440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06F3BDA2-29C6-4AF5-891F-32C4E64E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Checklists complement the operational workflow.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63679716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1AD8CAF-CA3C-4D8F-B75E-B2B68FDC8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D130A0-9D05-4FAB-AE07-0B2C48BB0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A441AC-288B-4F88-A6D1-9DE5FFBA5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3F7B12-60B1-4CCA-A0DD-62E7D61B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28B1C7-5E77-47DB-98F1-49F830982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Manage your fleet intelligently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1DBFFF-04FA-4691-B278-46D79D013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Vehicles are a critical resource. MovePilot Pro helps track availability, assignments and expiry dates.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0298431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D0FA699-BD54-4157-8A9E-7F666076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2860219-A013-484A-9BBA-1C28581C7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F523BF-71D9-46A0-9659-5E438B9C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7CA6B5-8C3F-40C6-8E05-2A75BDA5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management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7A3648-4FC6-443F-B872-4B25C0F2C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app records vans, trucks, trailers and other vehicles in a structured way.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013EDE-60CB-48E7-879A-5E377F33F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Vehicles can be created with registration number, type and operating status.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Availability is considered during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Vehicles can be assigned to a job.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Double bookings and unclear availability are easier to avoid.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01144FE-5556-46AC-844A-FEE69F906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move can only be planned when staffing and vehicle capacity are aligned.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741089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E496D1A-76C9-4253-B640-13F161D24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DDD451-9091-4030-A4D8-7C46D0C3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D4BADE-79DF-49CA-A615-4E8E0EF8F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B414752-38FB-40AC-9A48-6336CC5CF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job consists of many small steps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1B5B1F9-16ED-4746-B194-727DCECFC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supports the entire lifecycle of a moving job.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F0C58E0E-A2B1-430B-89E4-DE584900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A46D91F-71B7-4E7E-835F-B33D202C7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Inquiry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75AEFE7-9B95-4305-9519-B8925FB65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C8BFDC1-51E2-4B36-9686-9AEDBFE7B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AFB7EC7-4107-4416-94F0-4CD30736C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Customer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8960688E-3A12-43CA-AAA8-B7C98D33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AC79DE9A-93C2-42F5-88CE-3BC7FC184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6B0B2F64-DCDB-40AD-817F-A04DD548C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Survey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8FD332D6-EE6A-4089-8160-72B2A9352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B91AED9-36E5-4719-BF9C-18A1CD5B1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03ABAF4-7DF3-4AE8-9FDD-B0B53FCC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3BA5B255-0E1F-4DEC-AE32-73AF05CF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1B4FB5F-D962-4FFE-B93E-86FBAE21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0123B79-A607-4340-820B-C74BAF8EA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Inventory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E4A76699-E0C6-438C-934B-FC73B25B8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A14D7ED-ECCB-4765-97B3-8ABEE8D23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47E36AAE-5D00-415E-A3A5-EF5FD5A5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400DD1B3-B4C2-4553-989F-B71D7FBE1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6F9C06A7-E92C-4221-A462-8DA6C2200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Price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B666392-597D-476B-9CF9-26A536400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196A3D51-65CE-4055-B795-48D9F4707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F934564-E8D9-4A35-A587-1A011E573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C0CE2D72-B4BB-4F36-A637-DD73581E0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68747EEF-08A2-4511-97FE-629E5A6C0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4074D73-0E4B-4DA7-AD96-6C760BA91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2D49AF2-8A22-486B-9C37-F4DE64B9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D53F59EC-F68D-43B4-9E0F-94CF2C46E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061D2199-0FDC-4845-A2DC-BEAA57D64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Signature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1B6C2E09-7BBB-4380-A8EC-9201FF5BF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88FD4A8-3E6C-4EBE-AC82-A0C4FAA4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Schedule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DA54E756-70CB-4FC2-80DF-0C427C8DF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0756A190-7EFB-4B39-B8F4-88A77186F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B8663969-C4AF-4F16-A884-606AF113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Staff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7B7F3536-794C-49D0-915A-C20C51CDD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C9155751-B4A4-4EB1-AFD2-55FE8358B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49C1394D-A517-458E-9229-E04F55DF2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Fleet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32594511-C7C0-49EE-9EA6-F59193E37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ED9937CE-DB9F-4EA9-9466-E1ACFBE23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B0D5F6B8-768C-445D-9898-9C1A913CF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 Sheet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B3754EFB-C6C6-46B0-99BA-EAA1988A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90E31AEA-E116-4BCF-8562-C86686118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59D56F3-EB44-47E1-9CFA-6966A21C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C8E205A-79A7-4DAF-8087-D89160577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C2E7E518-C99D-4B6F-8356-ADC0B23F3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Storage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DF69FB45-2087-4157-A5BE-4D14C8F02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4CAA208B-2CBB-4387-950D-2C1FC680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8BF859CA-FE07-4197-8338-00D59914D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Invoice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1F395ECD-9AF8-4DF8-8C17-1792D455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C5A07F72-DFCA-4A7E-AE9F-B07A4911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85B75A8E-FF40-4A87-9B3A-BFF5A8E2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Finances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38976AE2-8F16-4432-83A0-49877C3E7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1CE230EA-8D84-4A8D-97A4-C8117AF92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3FBC63DE-5898-465C-BDA2-BDEFCD9E7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Taxes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D288ADD2-198D-4335-94D9-7ED83F0A7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721DD36B-C37A-4EB2-8925-24C5ECC67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9C832630-3624-4DA8-9869-46BE831BE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Review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69858302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A0F43FC-9DA0-45CD-952E-C33894FF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930829-AF0A-41E1-B34C-4BBD808FD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C69E0D-3F6C-48E4-9D80-F1BD9DC06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90C01A-888F-4988-9534-DDC566A67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Keep inspections and deadlines in view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A20755-4A02-4072-A307-3E14CC1B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particularly important real-world feature: the app can show when a vehicle inspection expires.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320B1C6-E079-4C9D-9D1F-C6835F187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Expiry dates such as vehicle inspections can be stored in the fleet 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Owners can identify early which vehicles will soon require inspection.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reduces the risk of a vehicle becoming unavailable at short notice.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visibility is especially valuable for small fleets.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31201A5-9B1E-4F95-9E25-F66ADCE6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More than managing vehicles.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Protect operational readiness.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34124818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FC7799-C87A-4E52-9096-868657565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E6F9F5-5E21-458D-9C20-52147FE32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118135-669E-4AB3-8BAD-6A44DEB6D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AE9AF2-1D8F-439E-A153-4A7D11B84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+ staff +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E4261BE-7314-4604-B578-539CF915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strength lies in connecting the data.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BE5246-8232-4E95-9F26-9ED4170A5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job requires a team, a vehicle and a date.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brings this information together.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Owners can see more quickly whether a planned job is realistic with the available resources.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creates a true operational planning foundation—not just a vehicle list.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881D125-595F-464C-A708-F6842919A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Resource planning becomes an integral part of the job workflow.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85703021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B21A69-E8E9-44B1-A5CE-74D8DE585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913DFD-CA0A-424D-8C5A-7890A7223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640A04-4E88-4315-95D9-110B8CF71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E5AA59-FBA6-4062-B944-9077D040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27D821-0D17-4E70-B578-DFDDE2C1A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Job sheets and moving day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7B189F6-DAC0-4327-AF37-8151A149B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Employees need clear information. MovePilot Pro can generate detailed job documentation as a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9326251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BE872BB-ED21-46E1-A209-654D047E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1A4DE2F-3B15-434F-BE8A-EDC29817E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CCCBCE-CAA6-4C4E-A962-F09DC132B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3CD9EC1-2547-4472-AAE8-0B33F027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 sheets for employees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53C18AD-0748-4BD1-A1B3-47EB1E645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Not just an address—all relevant information needed to carry out the job.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CD5419-B64B-4AF8-A869-2F1DF4E5F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and contact person.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Phone number, email and contact channels.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Collection and destination addresses with floor, lift, parking and route.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Date, assignment details, staff, vehicles and important notes.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Inventory, photos and additional information can support preparation.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A8AD46F-1585-426A-8F21-72F600185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Fewer questions.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Better preparation.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smoother moving day.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05926736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108BED5-AE44-458E-80BA-2C0AF978B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70DEA63-8CD4-406A-9B52-A8B5FFBD5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A3638CC-5486-4863-9FB1-B16C46904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A14714-0D91-48D8-A9F9-45C2DA727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Daily checklists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A1242CC-0671-431B-A0D5-AF9B0F0F1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Preparation becomes repeatable and controllable.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1D8E6F-A38F-4940-B3FC-997526692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 vehicles, blankets and tools.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Confirm with customers by phone or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 parking options and floors.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Include customs documents for cross-border jobs.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d89e9bfaec4b1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0CE0A9C-8D3C-4415-9AF9-E159840A0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D95B7B4-920E-4682-A3C8-3CFF26871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02FB462-AF5F-4E8B-98BB-00CAAAB7F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4B80EEE-5FC4-41FF-8ED2-3B692803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Preparation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838C120-38EC-404B-B20B-40A6F040E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8A9C268-1FED-486F-B78B-76A4DA173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Team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92932332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09C909A-7ECB-4AA2-B4AD-5EE83FC08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40C49F-698C-44AA-AC9F-48132FBA3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D7CBEFB-2927-4751-901C-27BD38CD4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D7AE7B-37CB-4383-9C20-78973B82B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this matters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A92E0FF-4B1C-4EDC-9404-E74AD91F1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Moving day determines customer satisfaction and profitability.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85E721-8893-496D-81C2-CEE36630E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Missing information causes delays.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Unclear responsibilities lead to questions.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Incomplete preparation can increase costs.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structured job sheet helps safeguard service quality.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699D6AB-A380-4B8A-8DBA-98EEAF6FF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Good planning protects margins, time and the customer experience.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04595786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015CE95-F986-463A-BEC0-764737965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453187-3A66-4801-9236-9CD576DE8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781115-F57E-414A-A275-1383755F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8EFFA19-46D1-4495-9C22-B0D6F443D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4089418-0227-49D1-8853-EF0502D11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Box labels and review QR codes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AA0C3D-9840-4D04-9AB1-E1333537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even covers details after the move: box labels with job, room, contents, priority, logo and QR code.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785012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B3ADC9A-29EB-425B-AAC1-0EAD13A8F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7DFBC68-2DF1-4154-B65B-F6701121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D859EC-8EA8-455B-A847-369396579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DAE187C-A263-46E7-8AF0-15093CE4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Branded box labels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995CC60-5EC3-478E-BD98-874C3690A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Labels make organization visible—for the customer, in storage and during unpacking.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7103ca1b0a431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E33FF1D-C7CC-44B0-88CB-76620EC7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Example featuring company details, box number, room, contents, priority and review section.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27869315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8AD2608-2856-4489-B072-10289984B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F48741-272B-47E0-8ED3-663D6AF67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F097588-0031-4396-AABF-EEC80316E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6988DF6-825C-444C-99C1-0C5A8314C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Box labels as a process tool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9D17FC-6375-40EB-B7DB-3961D8B92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Labels are not merely attractive—they prevent mix-ups.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90EAF4-06B4-48E1-A35D-D49A048F0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Every box can be assigned to a job.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Room, contents and priority help during loading, transport and unpacking.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company logo reinforces a professional impression.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codes can link to reviews, the website or further information.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7FE9C2-C35C-49A4-A349-5ADE6E00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One small label can strengthen organization, brand and customer loyalty at the same time.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41859352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5BA941-9E6C-4209-A582-34CE1FC78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D3177FB-B53E-40FD-A933-4D1579058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A26FEEB-3F3E-4C65-BC9B-F59E7FFA8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C1826F7-F98E-4014-B329-C281FB44A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codes for reviews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10D5DB-9EA1-4586-BB02-A823052FE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 begins automatically after the move.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57605F-C100-418A-B683-9E7EAB35E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QR code can link to Google Reviews, Trustpilot or your own review page.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Customers are prompted to leave a review immediately after a successful move.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Reviews build trust, visibility and new customer acquisition.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connects operational documents with marketing value.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72EA69F-2EE0-4743-A855-240C7F5A1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Every box can become a quiet brand ambassador.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616905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103BD8-1D2A-44D6-BF21-200B4A80E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F9C282-AA80-4465-8E30-89EAA557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168379-F253-4C77-A6E9-D1094A6D9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B9B862C-A618-4E83-BB29-2C15FD510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central idea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6FC7F7-3D68-48A6-98FD-211637799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Everything that belongs together in a moving operation should also work together in one app.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DA1CA7-D5D8-4DAC-B23A-E530A75F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Customers, addresses, contacts and history remain connected.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Survey data flows directly into inventory, volume and price calculations.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Jobs are linked to staff, vehicles, documents and storage locations.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Completion, invoicing, finances and tax summaries close the process.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14D734A-8F84-48F4-A5B6-24DE461FC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Enter once.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Use everywhere.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 professionally.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930414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FAC3FC9-45EC-4D67-AFE6-9B5E2BA5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D6DC04-12D6-4439-B6AE-5321D7E9E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40B1D8-E03C-4715-9741-608D2E98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517CE13-D8E6-4563-80D8-D6418EF2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F23ABA-F897-4EC2-9D92-7E64E9076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Storage management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556CAF-FDE9-4466-815C-D69A306CB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Many moving companies store furniture, boxes or records. MovePilot Pro can manage these items in a structured way too.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28409468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B2FD4B-9848-4570-B2D2-7034531E2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C06E95-4ACF-4B40-8A9A-FCD3912F6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40BA8E-515D-410C-96BE-1289B346A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6C874E-8C04-4D04-A1A6-D85167339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Storage overview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E274FF-113D-43AC-BF12-C5740B146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Stored items remain linked to the customer, volume and location.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FC43465-A329-4802-8288-8456D09D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Active and released items can be viewed separately.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and number of stored items are visible.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and location references make items easier to find.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Reservations and statuses support planning.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274d53581e42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CD42CA5-45FE-41A9-B737-D348F9C46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50E951C-2ACE-4EE9-A15B-0922CB016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Active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60C8104-C76F-4FCF-A295-40FA5F427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FFEBDAD-4076-4497-B249-43BB9CC53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BCE99B5-3497-4156-989B-4CD0BD48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8E919D0-8278-480A-AD8C-2CC6995A9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Location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70325742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68680D0-F3C8-4C3D-B3F6-B12E7BFA6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E826E1-C9F5-4DD8-8008-EDB3F547E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364A32-87F8-4C2F-B200-B2EF3463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19AB7B-A19B-4100-BC56-E8115B60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Storage locations—not memory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40E6BF8-E538-4056-8CBD-B04135315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Each item is structured by customer, item, storage location, volume and status.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84f4fbe41042e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1485B69-F6FA-412E-A066-75A7480E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Storage is not merely documented—it becomes manageable.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04450837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C969601-1674-494A-9AA1-CCE98931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4E76F5B-61BB-4819-9978-4C0B2F71A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052ACF-945B-45E3-A799-19FA608E5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2E72D06-B819-4BE3-8A6F-1428D4977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storage management is a competitive advantage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FE690A-62B2-4BC0-93C5-3A45026FD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Many small businesses lose time because storage data is not maintained properly.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4D038B-3FA5-4873-B032-875C4131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 items can be found more quickly.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Volume supports capacity planning and billing.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Storage movements become easier to trace.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Professional storage records build trust with customers and business partners.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631D28D-9A28-4F20-9D66-DAA06DFA2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 storage grows, structure becomes essential.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79032378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6812A5B-BFB6-4962-8861-1BFDDDC4E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33ADA6-D1E7-4CA2-99C4-ED71B4E06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F1F2DF-D599-48DA-ABFA-C85D00D53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58D2058-DB5C-4142-95D0-07EB630D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74CE63E-2079-4F67-B387-84E9ED487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Finances and cash flow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0345933-73D1-49B9-BDFC-22C0C99F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supports not only on-site work but also visibility into revenue, outstanding receivables and expenses.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1864198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E747A1A-F114-4DF2-83DD-DDFE6049D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7611F3-2E63-4697-99A8-70EF38193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4BF21D-0056-49CA-8E1D-0CE633BC3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9CF749-F45D-4A38-BB4E-B173286BC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Financial overview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AF1546E-B0AC-4A2E-B144-568C6F39B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Owners can see income, outstanding invoices, expenses and an estimated profit.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1B649D3-A3AA-4AAB-8786-A7FCC1F4D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Paid revenue and outstanding invoices are shown separately.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Expenses and receipts can be recorded.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Estimated profit, input tax and revenue are displayed for the selected period.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supports further processing.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114fe3095d45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F1A179F-E53A-490D-BC8D-397D29668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9B27279-4215-48BC-BB02-E7546A0A9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Revenue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7BBB091-AAA6-4219-8042-2F891AF9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BFFA839-BB19-4056-92D1-4E3CF1BBE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Expenses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873B19B-B261-412E-AA70-6DB304B6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FE7D89E-B881-4688-A80F-BEA192F22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48165519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8B51AC-AFDD-4CF7-A805-23B45FFDB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B19D852-D220-4E49-A164-629EE7288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1CDC13-1F87-4B92-9E15-4F272D00B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C21003-4CCD-45C1-92B3-CB28FEF11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Make outstanding invoices visible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FC97B7C-2B9F-4CA1-89B8-C402F276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Receivables can only be managed when they are visible.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8078a0b6fc4f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F843FEE-2E41-4D01-9347-3F837EC50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helps you keep track of payments and outstanding amounts.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49595354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74211BE-64F6-4C8C-A738-21C96CB96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527BEE-6DF8-4B4D-946D-0326E2C30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A151FF-BBCB-4652-9A0D-BB561BEDF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0D25BA-F5D8-48DE-B647-C6F005AC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Cash flow starts with visibility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B6E5190-A3F6-43CD-981A-F45A1D5FD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Small moving companies in particular need a simple daily overview.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CAF1600-9A9B-4725-8E0F-A1832DCDF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Which invoices are outstanding?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Which income has been paid?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What expenses have been incurred?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How is the month developing?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Which data must later be sent to the tax adviser or bookkeeping team?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037C838-D784-46F7-BD41-E0937EA81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app does not replace bookkeeping—it prepares the information more effectively.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50561649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EE2232-94D3-4320-AF69-412CD974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E81B80-E05B-43AE-9DBA-83E30A535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521F221-C94C-4B7A-9138-7E28A078E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4D1DA5-76D4-4C2F-9B6B-0499C3722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92352A7-8D62-4FC3-BE66-B2F1751C3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Tax summary and exports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36E4FAF-03F1-4DE2-A665-4B773B0AE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tax view prepares VAT, input tax, tax payable and exports—without replacing professional tax advice.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06069516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541E14-CF87-4FF7-B91B-B8A3E78C4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022F0C-771D-4421-93C1-BE90D1DC3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3B73A7-F41A-41CD-9B28-095566D06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3A1079-57BD-4B53-8082-3746F462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Tax summary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74AB11-B900-4598-9E19-1CDB8B75B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displays net, gross, VAT, input tax and tax payable.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354B619-676D-46CA-B7B9-EE21F5479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Periods can be viewed monthly or quarterly.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and input tax are consolidated clearly.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supports preparation for bookkeeping and tax advisers.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preparation can be configured in company settings.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285af1db1f43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188A3E9-CCB2-44FD-A586-22C04650E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D41BE2D-7967-43E3-B5F0-276CCA1F6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3C9513B-45C8-40FD-BE6B-E34FF9134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EC473D0-75DB-4C3F-8648-7E5C80A47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A67C7A6-E9E7-4C25-87E4-C8EFB4F1A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6B186CD-2963-4BCE-81A5-88F05AAEE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312472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2D6698-A0DF-4A5B-B6B3-7CEFD6770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395D1C4-A7F5-4E42-9BE7-7ADB02F58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F3070F-8DD4-4754-9009-F12406A83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9CFB25-063A-40D5-9BE3-4CAC2976A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Who is the app designed for?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3B4663-FF28-45F9-91FF-1115FA478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was built for real moving businesses—not abstract office processes.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013AC2A-3AAA-40CD-8E2F-B6AE391C5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Sole proprietors and small teams that want a more professional presence.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Growing moving companies with multiple jobs, vehicles and employees.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Companies seeking to digitize surveys, quotations and documentation.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Businesses that want structure across customers, storage, fleet, finances and records.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6AC9E57-0CEA-497E-86D9-53F4665D8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is especially powerful wherever office administration and operational scheduling need to work hand in hand.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93189848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A3ACF7A-CCB3-4F79-BC8E-7C5D11EF5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9F1B703-3F0F-4B40-B5D6-743801F28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13F36C5-B3DB-4FE3-86BE-08304DEE9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D354BB-1327-4437-9969-6D77625B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 important distinction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A7553B-353B-4933-A6D1-39F5ABBF0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does not replace professional tax advice or direct ELSTER submission.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6D1AD01-99E9-4A4D-995F-D649728E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app prepares totals and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Each company remains responsible for checking mandatory tax 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and CSV exports are intended for further processing.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clear distinction builds trust and avoids false expectations.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4263C73-A99A-462E-92F1-55EC481B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practical overview—not tax advice.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21093551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172B38-6952-4F13-8556-A34E91A4A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83CFA7-D215-4CBE-BF9D-43FE2686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4CBF08-DB33-4164-B1C7-E2F903B7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73ED0B-BBBF-4968-B596-D481DE44E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Tax data from real jobs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8550843-580F-4DBA-97BD-8C54FAAAC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summary is based on jobs, payments and expenses within the selected period.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c208698af94f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54CF764-C1BC-4CE0-9722-B228819AA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Operational work becomes a prepared analysis.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39345175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8C3195-A304-49E3-BD29-CEE63E4EB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25C0D34-FCE6-4A27-9F0B-FC41DE6C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5EE0F6-7E1E-456F-B3AA-450DBCDB1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B4615BB-D3F4-4CD1-AAEF-5F195E3CE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CFA6698-38CB-48C9-BA06-6B9B7495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Company, branding and customization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F4F7017-9742-4A5D-A903-CB373FA4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Every company should be able to adapt MovePilot Pro to its own brand.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20701898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50EAA3E-F240-4804-9B74-1B3C1CAE4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C8CD48-E9CE-4F51-9495-2310A0D82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E171316-6AD2-4936-A850-C68D1E2B7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184601-F638-4135-ABB9-53C41F41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Company settings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D223DF-7E8D-45D5-9DF3-CB432244D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colors, prices, documents and company details are managed centrally.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61434CD-91BC-4992-B707-586FA99CD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Your own company details provide the basis for documents.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and colors support your corporate 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Pricing foundations and documents can be configured.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setup assistant helps you get started.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bec46cd6a84d6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0D33A12-8838-4E8B-B26D-66AEF06D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CE34608-8E78-447C-A645-99834929B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76F6E1F1-2904-48F9-9909-09101EE4D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87B603E-1A76-4BEA-BA63-3CDEBF040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Colors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B0F80EE-ABFD-44F0-BB2B-2B60C1C8A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7CD29A7-8BB0-4C44-9CAD-F93468E35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Documents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06946674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15A2AC2-88DD-4404-BC52-3436055FE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90F9B9-680C-4FB4-AEC4-A5425F087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59F2F2D-73FA-484C-94E5-F7A83F40D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91A5E6-E46F-44BD-A0AB-145A68699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Professional documents in your own design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EDE66B-7458-4A03-BB61-270E7DAA4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Software should strengthen your brand—not conceal 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457847F-95D2-4B31-85E7-242F7BCA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can be created with your logo and company details.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Colors and documents support a consistent brand presence.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Customers receive more professional quotes, contracts and invoices.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Box labels and QR codes can also become part of your brand identity.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6F972E7-3903-4474-9B24-EFDDDA589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becomes a tool within your own corporate design.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1813429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6B6583-C226-41F2-9BAF-3A4813340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07CD9A-B229-4D82-B011-508DAC6FE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576C564-D178-4269-8F2D-D4BD979AE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FF79C9-7F30-4C4D-9FD8-D7F1D6026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Data protection and control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E5FBB4-41B6-4A27-8F4F-0173486DF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professional business needs control over its data and services.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2C28794-51CF-452C-BB9C-4B7A42919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is organized on the device and can be backed up.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features can optionally be used with your own API keys.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Companies decide which external services they use.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app is designed for practical use and avoids unnecessary complexity.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A489A60-8A14-4108-AF03-16DA3D9CE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Control is a selling point—especially when handling customer data.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23793633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7F65B0-D28B-45C5-8D04-4EF761CC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EC295C2-ACD1-481A-8B34-235B5B044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2F9288D-AA13-4D21-94F5-A5F09E9C2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EB8702B-0330-409D-99FD-758A8FF5D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596D2CC-2BB7-420F-A186-5698BF65A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and modern technologies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496FBD-6DDA-4085-B3F1-F6268E844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combines traditional business software with modern capture, photo analysis and optional AI support.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19273184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3010A73-98EB-4085-80F1-C859F0C54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D87315-D3FF-4522-9B2B-D57F9A76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1F3ADB-C9F4-412F-8C3F-9F6A4A243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8DFFB8-764E-43C6-88B4-7BC688845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where it adds value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C556BAD-495E-4973-B79B-33146934E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should reduce work—not serve as decoration.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0135E4-CB00-41D3-A107-7E45173B4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Inventory photos can be analyzed and integrated into the workflow.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or Google Gemini can optionally be used with your own API key.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Companies retain control over the services they use.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supports surveys, inventory and documentation; it does not replace professional review.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EAE7783-E269-4B05-A2D5-656E5634C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 AI as a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as practical support.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1258625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80A9F9D-E6BA-4620-8FA5-234224B78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176109-C868-4BEB-B01A-61E6F932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0CDD9DB-BC06-49A2-9313-3B68F299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BF4BFA1-38C1-4326-BF75-F67D07942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and AI working together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322F1A-D6C1-4268-AF85-10E819785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greatest value emerges when capture, inventory and costing are connected.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0982D6C-3994-47FA-BE26-160C9544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records rooms spatially.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Photos add details and unusual items.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Inventory and volume feed into planning and pricing.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job remains digitally traceable from beginning to end.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60522e201a45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4F73B2C-D861-4008-9BD7-9F5708DCD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9FD70B7-9AA5-45F8-9E64-424F3532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1201D2E-E93C-48D8-A91C-E1E4E1128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E87D615-4A29-40FA-BBE0-B6139D543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E1F3A2B-EE86-4E12-905E-2E374D279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8E4ED5D-2B2B-444B-9D20-74A41E8BD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Inventory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35139274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0F12F3-D8C0-4DDB-A09B-C27A2FF59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2B0D95E-C34A-4729-924E-7C12B030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D2AB85-DF1E-42B8-9E20-EABDB7B0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55C16B-AB3D-40D5-993F-670225AE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9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Technology serving the business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AF85325-9AA0-4F08-976F-5CAFB7BAD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uses modern features without overwhelming users with technology.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F43871-8CCB-4B21-A1B2-3D976CDE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Employees do not see “technology”—they experience a better workflow.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 scans, photos, inventory, pricing and documents stay within one process.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result is less rework and greater planning confidence.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This is digitalization that is genuinely used in day-to-day work.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11D14E6-89FB-4EBB-9EAF-2D0BD098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Good software does not feel complicated.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 makes complicated work easier.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6260621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781221E-4BC8-4E6C-8C85-48F765FFF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2F8592-5FB0-453A-8DA9-5FDB203B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B17DC75-D084-40DB-AB71-1DB2F4323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AA36E74-AD70-4D7C-95EC-088FE5D2E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Try it free for 3 days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2AD8F1-9D1F-4003-9CCD-5CD39B68E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New users can test the app in day-to-day operations before making a decision.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5722320-660E-46D5-8F1F-F9988DC5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trial is short enough for a quick decision, yet long enough to provide a realistic impression.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 just a few days, a company can add customers, review pricing, create jobs and test documents.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value comes not from reading about it, but from trying it in your own workflow.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e8a8505c2847a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1F91291-EDB2-4CD0-9953-E02F081CE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C5563AF-D0A6-476A-8D82-303193FD9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 theory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C8E6311-44D5-4F13-BB7C-ED63346C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CEBEFA5-3967-4DE3-8CEA-B2B2A0D36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Real workflow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4EBCED6-2BAC-4EAC-A63B-A18ACD1CF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B603230-75A1-4800-B113-FCA1F7520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Try it now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382249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A0E1BB-C501-4639-8B01-EE67D036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3076634-3E61-485C-9516-A3C7AF57F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F2B408-437B-4012-8FC9-C8C589D62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02ECD0-EBB9-44EC-9A28-B9ECB761C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Practical example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565D5F-62B7-42CC-A990-CB6494B8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working day with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184AA9-A56C-4592-AF65-D4CEE543D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following slides present the process not as a list of features, but as a realistic workflow.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57930634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CA6448-A958-4B5F-A103-C6FB5F1B8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761CF1-DF5C-4003-800D-4BAC82CB0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811AB06-B7DF-49CF-8623-927EC2C7D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3CD63C-E98B-416D-9557-F1B73F5E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From first contact to confirmed job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9632BE-ADFF-43AD-8179-400E4699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customer calls—MovePilot Pro guides the job forward step by step.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53C410D-DE5D-4366-BFAE-91BC46C6E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5FC4B13-FDDC-41B7-BBE0-136340310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Call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86E9BAE3-C5FE-4B7A-AF68-37BA57797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196F3C7-3401-419D-8E0F-33143444C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02D88FDC-413B-49A8-9250-5CEF6F9D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Create customer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1EB8C19-AA05-4A78-A202-E1DA58902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253EF26-96CB-4DC1-AFFC-45A0AC3C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05B7E77-A682-4B39-878A-3B00E77E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Enter address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1178030-7EDC-4859-9EC0-3EF49AD59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D5D28E1-C00D-417F-9ADD-C4F4FB126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4648009-5D42-435E-8C8A-2B9A28ACB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Set appointment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35071C5-FDA0-4EFB-B367-59BAA64C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F2C7E992-3E39-451F-B564-2F24308DB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CCDD6488-633B-4F3B-B0F6-6D390C513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Survey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47247BD8-EBC5-4C35-AEE7-DF24821BA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BA35D5D-BD6C-4F4F-9C4D-B521D397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Photos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68A90A3A-D65A-4ADB-B9BB-1DD708160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5A1809A-3CB0-4E0C-A93A-9FF2A380D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72D81DF-F2E6-4C02-945B-2139A7197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64C47A0-0DCE-4E8C-9A9D-A7BF35ECA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A89FE515-3BF5-427A-818D-75860FA55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73888F7-505C-4A98-A796-1DB809FE3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Inventory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324A8E5A-C8E4-41E9-8EB6-F21F90F1C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F22864B-8EC9-4FBC-97EE-C7DA73135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DECA934-7C5C-4115-B2B9-CA90A59A1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B72E24D9-C4FA-4D9B-8A1C-E31FAA76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15449377-556B-4B18-9543-FA1D0D69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32C092B4-F351-4299-ABBA-3CB3B86FE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Price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68DEDA0-EE8D-49B3-91D3-EA78EE53C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5FE6FAE2-7829-4BAD-AC4B-368050ED8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2DA9D5DE-7CC0-4316-9CA1-901288F83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68102DB3-5ED6-4A95-AF82-5E83FD9AA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41712FC4-4C98-4524-8C0A-28444474A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B874C4C5-91D6-4C37-B456-CF72240A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4422B0C9-1D1B-4009-BDCE-F39511C09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C97EDAC4-D124-4A18-B175-35FD2273D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Signature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01AEF077-5334-482B-B8A8-8951C00DA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6A8E0102-C2BD-4C89-8180-E8CB7FA66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4DD01F7-1707-4096-B0B6-54FF42A7A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Planning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04F25866-C3E8-41A9-A2A6-469F6C6FA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94CCB1A-EB44-4005-A640-6EFE97226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F3A7B098-090A-4F4C-B313-FBD4FB4A2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 sheet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65397529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A33BAC5-88EB-4D1F-ADD5-0C9DEFFE1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608126-DCEE-46E5-AF07-5C979EC7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A44A372-2AF3-4EB8-84ED-A5467DA8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145D19-812D-428A-9155-A88838DE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From moving day to customer review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0EB060-98F1-4911-BDC1-2A8106D27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process does not end after completion—it continues into payment, analysis and customer loyalty.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DC2B0751-D072-47EB-9C93-6E08DDDD8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6B54A19-1499-4094-B30E-E3F56E188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 team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60AFD6B-A6A2-4902-92B6-5FC402518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8D43D99-4443-45BC-9BBA-3887192A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2EAB88B-F888-433B-9B32-EB495ABF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 vehicle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2C1EEE91-ADBC-47DA-A405-5C4D2E19C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E63501A-0A5D-48E5-81FF-E575CC6B6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9E87D56-994C-4733-AADB-FF72FF5E7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Track inspections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C53324E8-1FF7-469C-9FF0-9102C3E1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726C69A-C437-439B-A7D9-815851F47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2EC3D98-E61F-4936-8584-366600E29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Open job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B934755-3951-437A-8A7B-CE82C072D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F1220D0-AC2A-4409-913B-B6D9FBC81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8A2DFE8-373F-47F0-9A3C-3380D0D29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Navigation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112F3FCB-EE3A-4240-A035-C7890AE82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6039A597-8AE0-4ABA-978D-79BEFDE26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Checklist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CCBF986E-F7A5-4FCF-B0D9-F845DEB2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DA9DB9E3-08FA-408A-963F-13D354E7B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53A38DCE-DF87-4DED-AF1F-6D59B5FBD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8DF569B-E759-46F9-8CDF-641CD595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7575EC6A-AFC9-41C8-BC75-FD587C680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857007E-8ED1-419A-9ECD-A311349F3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Storage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C388ECD-F18C-4C4A-8737-01AF73FDA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B55A1E1-5D22-49E1-A7AE-B4906CC0F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AB90D4F-4BE0-43B8-8D83-CE31BE29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Invoice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BDA85E53-393C-4EF3-A938-D8D02E91E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F8658E49-4F03-41A6-8C8C-AD747D4F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DBC7EB42-70F9-4825-87BC-E94AB9575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Payment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AC02FE15-B65F-4581-937B-E67EC531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D1AF7A17-F8D8-45C3-9EFC-5EE5CE1D7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Finances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237BE4A2-C4AD-4C93-BD0C-F7744DD4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319F4DB3-8D44-48C9-905F-A0889CC5F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F074B8A-9DC8-434D-AF0B-A70C93C3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Taxes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9FF3E3CB-AE3A-403C-94F1-B08DB3BA9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9590815A-2873-440A-BF92-10B615CF3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B194AC9D-406A-4DBD-B31B-CA806C0A2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964C5AD-3A01-4ED7-86CD-6E8D3EFBC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28DB2B2D-5890-4176-93E3-A30D265C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D3A12DEA-51AC-4910-A2F1-72DD65229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Review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C5CFF9C5-75EA-4B7E-9FAD-B1E4EE93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4E3B98A-5962-482A-A6D3-83E251B64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AC8C102-DEE3-4F27-8388-206D6F97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44581950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461F391-7A05-44D6-AD04-FBD929013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D54BFA-7423-409C-98FC-3CFD7E495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6CF841-F7F8-4E9B-A49D-37234A5C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4EBE981-360F-40DD-8F15-0174C87D2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Why this workflow sells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F5AB25E-6E34-4D2B-98FF-21B2269F5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Managing directors do not buy a feature list. They buy less chaos.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B5CCA8-9354-4792-B386-031AEAE3E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 complete job remains documented as one connected record.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Employees receive clear information.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Vehicles, staff and storage become easier to plan.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Documents are created more professionally and quickly.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Financial and tax summaries are prepared more effectively automatically.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6A4D2CE-DB8C-4347-9E4C-C821A980B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sells more than features.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It sells control over everyday operations.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0307716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3C24F1-14F7-40AC-B006-B9A2C5460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529F000-6852-438E-AF1A-AE959CEC4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624872-4A11-4213-9FA6-C7FD94992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3AA451E-CAC2-46E3-BF47-B6BF88496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329BA6-3ED6-459E-A384-4803EFDD7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What sets MovePilot Pro apart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3EBB51-0D97-4790-B960-26FF4F8B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comparison does not need to be aggressive. What matters is that MovePilot Pro connects functions that are often separate elsewhere.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72355369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D734E4-9E2F-4401-97C2-D412DBC5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DB576F7-86B8-4CB8-A545-997BC06DC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55C780-012B-4DFD-A77A-89B53348F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68CC25-99C9-4DBE-AEEF-F0DFB052B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Feature comparison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6BAA52-9664-4795-88C8-86C0D8DD4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factual comparison without exaggeration.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2B54D58-0432-4C7B-BFEC-3E7C413FB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Feature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1C03E1D-7466-4055-8474-3A9C8D1E6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EA4B950-3B6A-4070-B5CB-6D208734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Many general solutions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429B03F1-1A8A-4153-A99F-95F59A79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EE5D3AA-6034-47B9-B907-DD8EA085D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Purpose-built for moving companies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82D0460-D391-48FD-BEAA-F1847A99E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Integrated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2927817A-1ED3-4C80-B875-E9E89D041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Often generic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F1A73C2C-6525-403D-8668-4E077D53E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FDD52A60-65C6-4C1F-9B05-AC715C9B5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Customers + jobs + documents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3231C02-B610-4B82-B50E-BFBD6DE3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Integrated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F6A9E58-7E27-4483-8A0D-E7F93E477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Often separate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EE8FBA29-2537-42FE-9C85-E23411430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EA49C10C-F0AA-44A1-8D1A-ABA8EAB4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room scan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06353107-19DC-4382-9C5B-6C7FAA11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E7E9090-B1BA-4CD6-991F-1136CDFBA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Rarely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D62BDE3A-1C92-413E-9D8D-1331E3DE1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C2F9F7EB-A8CC-4F85-9704-CD4361455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LiDAR-assisted capture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FAEDF9DD-96DE-44B4-8700-8A387F299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80618B8-7897-4B9C-B72D-BE3FC56EE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Rarely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01CD86D1-E8B2-4B9B-A8EA-4EA88B041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E6B96663-D491-490A-B4FC-04717DBE7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Furniture list / inventory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24BDDD4-FF34-4FAD-9437-F551DDBF7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B4CB1FF2-AEC8-47F1-9C08-426477A6E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Partially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31AE34B3-8853-453B-9183-E49368D17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D8B075A8-E101-4352-BD25-AFD32BC91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Automatic volume calculations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3F996692-6221-488A-93BD-FA1A81CF0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87A26F51-802E-4537-83A9-BDFE131B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Partially manual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B4314119-96BF-4015-9A01-2413D44F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3F7826A6-8C6F-4B85-A7B6-00A1094F3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Custom pricing profiles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4A157189-E84C-47BD-8C8A-229FA182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9E117A07-EA65-41D0-8DD9-83BA5810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Varies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201F1976-38B7-45C5-81BB-CA1F44EF2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ED43D818-7586-4951-A1F5-4D6D0E14F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Flexible contract clauses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283267F9-E738-41BD-84F4-3DA860BA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BE30F43D-0142-47ED-B643-7BC350C8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Varies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27B90933-4BB7-42D8-914B-75BC4154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E200F745-2188-44CC-970E-EF555AC33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Asterisk / footnote feature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3671E0F-CB6C-433B-AA61-AB8574064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A160456-2FFD-4ED1-96D1-2E6B53848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Rarely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521A643-C508-43D8-9142-9252AFD75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7F294179-7B2E-43C3-A2F9-AD500CC1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Staff planning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7C721436-9C3D-4FBF-9BAB-17C803681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8D238978-A8C3-415A-B0DE-3AD3F635D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Partially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74F30F5A-F4B9-441B-83F5-922C65DF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A4D3DA5E-65AB-4C4D-9DD5-833F826B1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incl. availability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2511B215-D61B-4F12-851C-127C34B6B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E338FE6F-357D-4B15-9DBC-80C8BD30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Partially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88FA0D03-38E8-4249-B7CD-708BB2EE3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8A0C1341-72B9-4AB3-9594-62E422F34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Track inspection expiry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31D2A4D-8199-4FA6-8F1D-C39600EBA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2631D25E-2A6E-4DFE-8830-AC572B27B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Rarely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D70FA636-B7DC-4B4C-87DB-7F7001846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64A6E642-3B22-4AFD-B1C9-D2F8A359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Employee job sheet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F4B06246-AEB1-47AB-8695-7D83BAAF1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Yes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1251ECA7-F7C6-4F71-9B96-D76AF5679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Partially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00978566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FBA2C3-AD0E-4661-9813-5DDA38954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2600A66-10FC-44BD-9BAE-A6B5D48C5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2E1AC2-D927-4302-9B91-C6B899B12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87212A-8B9A-4978-A1B8-C4A1C4DF2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strongest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48DF3D-9A0D-4ADA-925E-28A7D5A1C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stands out not because of individual modules, but because they are connected.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9954A5D-B954-44A3-9087-B3202D8E2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Many programs can manage customers.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Many programs can create invoices.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Some solutions support workforce planning.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Few connect 3D room scans, inventory, pricing, contracts, fleet, staff, storage, finances, taxes and marketing in one mobile workflow.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864B312-30C6-4E3A-AB8F-C993AE2D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The strength lies in the system.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 in a single feature.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22471787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48D2DD-6A51-41DA-B213-01B114415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73CC4C-CA77-4A2E-B1E2-7DAA7BBD4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2FB14D1-DCA0-45BA-ABE4-D6D86C7D7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A9CB0F-0387-4AC1-A6CB-23C8E8BC8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5F6E548-DD2C-4BC0-B26C-587E3510E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is not an app for one step of the work. It is a platform for the entire moving job.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564E22D-5E05-4488-B4DF-A869B414A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This positioning should be used consistently in sales, on the website, in the App Store and in presentations.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34431827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B5EACA-3723-475A-88C8-B9F1ABD2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B4752F-68BD-4402-8757-01087FC43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5E98839-F796-4353-80FD-775331E12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8DA4D6-D961-4671-A7B2-FAB78AFBE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E90D153-BF93-49CB-A728-02940540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Sales and positioning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55175E8-2037-4318-91A7-6BE69D3FC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presentation should do more than inform—it should encourage moving companies to try the app.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94503522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C6916A7-5A24-46B5-9A16-245D7A742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4553E4-765C-442D-82B9-23D4508F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B5F4D79-229E-446B-AE6C-2B930270E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11FDC22-4885-4312-BD3B-3040E762F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core market message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E97193-58EE-4795-A731-C45B32654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Short, clear and repeatable.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7E9CD5-5A1F-490E-8FB1-8F1320EA8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is the all-in-one app for moving companies.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Survey, 3D room scan, inventory, quote, contract, invoice, daily planning, fleet, staff, storage and tax summary in one solution.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Developed from real-world moving industry experience.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Try it free for 3 days in the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A4B8114-6ACD-48A4-BCF0-C1DF2F6B9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good message must be understood by an owner in 10 seconds.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8018782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27DECA-7D2B-4E7B-B803-1B4AFA070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F8AEA60-4810-4C1B-904F-2B925B378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D94F73-D665-461B-8367-FD8458C10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3B969A6-F2E3-4D3A-9745-1E967A45F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Chapter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0D9332-5F0A-46C0-9E92-6602DE39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Your business at a glance—anytime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FB46FDB-F89D-4B87-89FB-B94DBEADB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The home screen shows what matters right now: jobs, quotes, payments, appointments, revenue and outstanding tasks.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08950164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6267D5F-262C-4C35-995E-DB4F35D2D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7E1BA8-BC9B-4D59-8C3F-CABEF0230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44A9724-C583-4365-ABE4-ACBCC155F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59BA31-BE51-42D6-8331-0EB213A9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The ideal sales approach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CC35EEF-7ABC-4123-8F16-26AA9575A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Moving company owners are more likely to buy after a demo than after reading promotional copy.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2A15B0A-6D4D-4368-8F5D-A363C6819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Show a short demo 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Highlight the RoomPlan scan immediately.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Then show pricing, quote, contract and job sheet.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Finish with finances, taxes, fleet and storage.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Always close with: “Try the app free for 3 days in your own business.”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38E1C87-C6DB-4727-8CE3-987DCD93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 not just send a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Show the workflow.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Prompt a trial.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92249210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C3248D6-E6D5-4273-AC28-4A6642B3E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BDFD68-4B17-451E-9A1F-03CA1D6ED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D917A67-A3A3-48D6-A240-C7F5E1F4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7BE3B0-EF79-452B-898E-83DE94414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08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How this presentation can be used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6FA9962-8827-4360-8A1C-8735AD72C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This file is a sales tool—not an internal note.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3F7C0A-4925-40B0-BBE6-743AE2F1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Email attachment for moving companies.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download on the website.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Foundation for online demos.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Presentation for partners, relocation companies and franchise discussions.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Starting point for future short versions and product brochures.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BAA8128-9AA0-458E-B84D-282DA4D0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strong presentation explains the app before the customer installs it.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70586200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D3040E-0966-4821-A721-13E799EEE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0D007D-C61D-4E57-8BE8-94A5B7765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115E523-DAE0-4AE7-998A-9D91E391A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E64085-89E2-4A9F-8ADB-C5A750E4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AD47108-4994-4B39-AB35-2D730D692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Closing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3CBAEF-0407-4BD0-8E7E-6760A61EB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Greater visibility. Less paperwork. More professional workflows.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46595027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93A83E1-383A-4D69-B172-80397EC3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72C679A-B040-49D1-831C-43A343BC0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9461FF1-8B7E-4B46-AF79-3F956157B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EC79A8-8062-49DA-B6D4-B35CCFD58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377FA2-2A30-4774-AEF4-3CAE5D8D2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The future of modern moving companies does not begin with more paperwork, but with better processes.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ACDCB7-CB63-45B1-BA7B-270130606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connects those processes in a single app—from the first customer contact to the review after the move.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099086548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6CF665-8141-4971-A564-58B98F3B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AC1EA8A-5DCF-428F-8CFE-FEFBB2D60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F4DD01-FA44-494A-B611-AFC39BD31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2D05D7-507C-49CA-AF5E-FB24A5A8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01C678C-21B5-4ADF-AE85-E11EC4774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Try it free for 3 days.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0AC29E-4010-4125-BCB5-E92778719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The professional work app for moving companies—developed from real-world experience and optimized for iPhone and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2A242A4-7B8F-4882-B9E0-2B0B3DCFF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Website: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36DA2F53-AF9C-47FC-8846-0CD1CD6AF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E848337C-B1EF-43D6-A61E-78D67472C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Survey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D8C84235-A0C8-4A9D-A9E0-AB5BE0E6F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4CE6272E-A297-402B-B0DB-9BB6059BA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04A989A0-E839-4FEB-BF16-7021C869D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CEAEC76-9558-48DB-BBE7-1C1EEF801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694B9B9-4C7D-46A5-8236-1E363A0C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FCEEAD9-6B03-440B-8B45-99755C9D9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Invoice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d504977de14cf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7662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2026-08-08T10:43:06.8180000Z</dcterms:created>
  <dcterms:modified xsi:type="dcterms:W3CDTF">2026-08-08T10:43:06.8190000Z</dcterms:modified>
</coreProperties>
</file>