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89dc40c578b4f78" /><Relationship Type="http://schemas.openxmlformats.org/officeDocument/2006/relationships/extended-properties" Target="/docProps/app.xml" Id="R194a10a3737140e8" /><Relationship Type="http://schemas.openxmlformats.org/officeDocument/2006/relationships/officeDocument" Target="/ppt/presentation.xml" Id="Ra03a36c0c6e341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db00bbfc84442b"/>
  </p:sldMasterIdLst>
  <p:notesMasterIdLst>
    <p:notesMasterId xmlns:r="http://schemas.openxmlformats.org/officeDocument/2006/relationships" r:id="R6f192352efd147a1"/>
  </p:notesMasterIdLst>
  <p:sldIdLst>
    <p:sldId xmlns:r="http://schemas.openxmlformats.org/officeDocument/2006/relationships" id="256" r:id="Ra2032db5dc3d4489"/>
    <p:sldId xmlns:r="http://schemas.openxmlformats.org/officeDocument/2006/relationships" id="257" r:id="R9ea5f65ef9d84a34"/>
    <p:sldId xmlns:r="http://schemas.openxmlformats.org/officeDocument/2006/relationships" id="258" r:id="R606ad877a097469c"/>
    <p:sldId xmlns:r="http://schemas.openxmlformats.org/officeDocument/2006/relationships" id="259" r:id="R1f29763ed19742b5"/>
    <p:sldId xmlns:r="http://schemas.openxmlformats.org/officeDocument/2006/relationships" id="260" r:id="R06101b15090a4afe"/>
    <p:sldId xmlns:r="http://schemas.openxmlformats.org/officeDocument/2006/relationships" id="261" r:id="Rcfb1a003c30840cf"/>
    <p:sldId xmlns:r="http://schemas.openxmlformats.org/officeDocument/2006/relationships" id="262" r:id="Rc22c5e62198c4e6d"/>
    <p:sldId xmlns:r="http://schemas.openxmlformats.org/officeDocument/2006/relationships" id="263" r:id="R326163cdcca64d23"/>
    <p:sldId xmlns:r="http://schemas.openxmlformats.org/officeDocument/2006/relationships" id="264" r:id="Rb58c645e0da84ac5"/>
    <p:sldId xmlns:r="http://schemas.openxmlformats.org/officeDocument/2006/relationships" id="265" r:id="Rdd628fc4a04d45ee"/>
    <p:sldId xmlns:r="http://schemas.openxmlformats.org/officeDocument/2006/relationships" id="266" r:id="Rfeccad9d8a174d4a"/>
    <p:sldId xmlns:r="http://schemas.openxmlformats.org/officeDocument/2006/relationships" id="267" r:id="R2bc0ef419c3e4f21"/>
    <p:sldId xmlns:r="http://schemas.openxmlformats.org/officeDocument/2006/relationships" id="268" r:id="Rd2380d375fe74b3b"/>
    <p:sldId xmlns:r="http://schemas.openxmlformats.org/officeDocument/2006/relationships" id="269" r:id="R5c9ac2fdcd4c4898"/>
    <p:sldId xmlns:r="http://schemas.openxmlformats.org/officeDocument/2006/relationships" id="270" r:id="R9663ab0b8c714a1f"/>
    <p:sldId xmlns:r="http://schemas.openxmlformats.org/officeDocument/2006/relationships" id="271" r:id="R0e0dc9ad53424a58"/>
    <p:sldId xmlns:r="http://schemas.openxmlformats.org/officeDocument/2006/relationships" id="272" r:id="R2ab8f02323194147"/>
    <p:sldId xmlns:r="http://schemas.openxmlformats.org/officeDocument/2006/relationships" id="273" r:id="R016ab2d9a7174400"/>
    <p:sldId xmlns:r="http://schemas.openxmlformats.org/officeDocument/2006/relationships" id="274" r:id="R516abcc4799141c9"/>
    <p:sldId xmlns:r="http://schemas.openxmlformats.org/officeDocument/2006/relationships" id="275" r:id="R400741bd48644ff4"/>
    <p:sldId xmlns:r="http://schemas.openxmlformats.org/officeDocument/2006/relationships" id="276" r:id="R066d23e5676a4d93"/>
    <p:sldId xmlns:r="http://schemas.openxmlformats.org/officeDocument/2006/relationships" id="277" r:id="R418401e47f104027"/>
    <p:sldId xmlns:r="http://schemas.openxmlformats.org/officeDocument/2006/relationships" id="278" r:id="R3e359420eff84cd4"/>
    <p:sldId xmlns:r="http://schemas.openxmlformats.org/officeDocument/2006/relationships" id="279" r:id="R46bd904aadf048fc"/>
    <p:sldId xmlns:r="http://schemas.openxmlformats.org/officeDocument/2006/relationships" id="280" r:id="R78296479dbc64e27"/>
    <p:sldId xmlns:r="http://schemas.openxmlformats.org/officeDocument/2006/relationships" id="281" r:id="R93b822ff84354164"/>
    <p:sldId xmlns:r="http://schemas.openxmlformats.org/officeDocument/2006/relationships" id="282" r:id="R4dfc4437c940409a"/>
    <p:sldId xmlns:r="http://schemas.openxmlformats.org/officeDocument/2006/relationships" id="283" r:id="R0a059d12bfa545e3"/>
    <p:sldId xmlns:r="http://schemas.openxmlformats.org/officeDocument/2006/relationships" id="284" r:id="R2f222ea6e17e43c7"/>
    <p:sldId xmlns:r="http://schemas.openxmlformats.org/officeDocument/2006/relationships" id="285" r:id="Rcc54d7184e0e487a"/>
    <p:sldId xmlns:r="http://schemas.openxmlformats.org/officeDocument/2006/relationships" id="286" r:id="R1fafb13d19404f1d"/>
    <p:sldId xmlns:r="http://schemas.openxmlformats.org/officeDocument/2006/relationships" id="287" r:id="R31b896a4c5c04aae"/>
    <p:sldId xmlns:r="http://schemas.openxmlformats.org/officeDocument/2006/relationships" id="288" r:id="R197e6e22afc44bba"/>
    <p:sldId xmlns:r="http://schemas.openxmlformats.org/officeDocument/2006/relationships" id="289" r:id="Re062645d7a1a4140"/>
    <p:sldId xmlns:r="http://schemas.openxmlformats.org/officeDocument/2006/relationships" id="290" r:id="R1ade9db92999466e"/>
    <p:sldId xmlns:r="http://schemas.openxmlformats.org/officeDocument/2006/relationships" id="291" r:id="Rf5a7fd7c24b64855"/>
    <p:sldId xmlns:r="http://schemas.openxmlformats.org/officeDocument/2006/relationships" id="292" r:id="Rcea103176bf54996"/>
    <p:sldId xmlns:r="http://schemas.openxmlformats.org/officeDocument/2006/relationships" id="293" r:id="Rf71f5a0832de4228"/>
    <p:sldId xmlns:r="http://schemas.openxmlformats.org/officeDocument/2006/relationships" id="294" r:id="R238fd7b21e32425a"/>
    <p:sldId xmlns:r="http://schemas.openxmlformats.org/officeDocument/2006/relationships" id="295" r:id="Re7ab98c1a5d842da"/>
    <p:sldId xmlns:r="http://schemas.openxmlformats.org/officeDocument/2006/relationships" id="296" r:id="R9047e19db5554575"/>
    <p:sldId xmlns:r="http://schemas.openxmlformats.org/officeDocument/2006/relationships" id="297" r:id="R3e1007ef6ee04d80"/>
    <p:sldId xmlns:r="http://schemas.openxmlformats.org/officeDocument/2006/relationships" id="298" r:id="R07ca2d02b3274b7f"/>
    <p:sldId xmlns:r="http://schemas.openxmlformats.org/officeDocument/2006/relationships" id="299" r:id="R648be83af6894381"/>
    <p:sldId xmlns:r="http://schemas.openxmlformats.org/officeDocument/2006/relationships" id="300" r:id="Rec72c8ee7f9f4ff7"/>
    <p:sldId xmlns:r="http://schemas.openxmlformats.org/officeDocument/2006/relationships" id="301" r:id="Re2a69a2f40de47bf"/>
    <p:sldId xmlns:r="http://schemas.openxmlformats.org/officeDocument/2006/relationships" id="302" r:id="Rf25f1d19c710476f"/>
    <p:sldId xmlns:r="http://schemas.openxmlformats.org/officeDocument/2006/relationships" id="303" r:id="R51144eb7e8694405"/>
    <p:sldId xmlns:r="http://schemas.openxmlformats.org/officeDocument/2006/relationships" id="304" r:id="R397c8d07e1d1482b"/>
    <p:sldId xmlns:r="http://schemas.openxmlformats.org/officeDocument/2006/relationships" id="305" r:id="Re39a5b30b0ed4f37"/>
    <p:sldId xmlns:r="http://schemas.openxmlformats.org/officeDocument/2006/relationships" id="306" r:id="R21e51ca0cc654e99"/>
    <p:sldId xmlns:r="http://schemas.openxmlformats.org/officeDocument/2006/relationships" id="307" r:id="Rf253fff80c804b17"/>
    <p:sldId xmlns:r="http://schemas.openxmlformats.org/officeDocument/2006/relationships" id="308" r:id="R94a59961d8bf49d6"/>
    <p:sldId xmlns:r="http://schemas.openxmlformats.org/officeDocument/2006/relationships" id="309" r:id="R8e9b05ef4fc348a3"/>
    <p:sldId xmlns:r="http://schemas.openxmlformats.org/officeDocument/2006/relationships" id="310" r:id="R969130ceec144df7"/>
    <p:sldId xmlns:r="http://schemas.openxmlformats.org/officeDocument/2006/relationships" id="311" r:id="R77679953a2d847fb"/>
    <p:sldId xmlns:r="http://schemas.openxmlformats.org/officeDocument/2006/relationships" id="312" r:id="Rd0927630c6484085"/>
    <p:sldId xmlns:r="http://schemas.openxmlformats.org/officeDocument/2006/relationships" id="313" r:id="Ra4d99a5ba6bb4d5f"/>
    <p:sldId xmlns:r="http://schemas.openxmlformats.org/officeDocument/2006/relationships" id="314" r:id="R9a661539a5da4b63"/>
    <p:sldId xmlns:r="http://schemas.openxmlformats.org/officeDocument/2006/relationships" id="315" r:id="Reb6160636c7646b4"/>
    <p:sldId xmlns:r="http://schemas.openxmlformats.org/officeDocument/2006/relationships" id="316" r:id="R4cfe95bd53d045dd"/>
    <p:sldId xmlns:r="http://schemas.openxmlformats.org/officeDocument/2006/relationships" id="317" r:id="Rfa38c366c5f14c10"/>
    <p:sldId xmlns:r="http://schemas.openxmlformats.org/officeDocument/2006/relationships" id="318" r:id="Rbdc919ee7074462a"/>
    <p:sldId xmlns:r="http://schemas.openxmlformats.org/officeDocument/2006/relationships" id="319" r:id="R5d1823a2e0a54332"/>
    <p:sldId xmlns:r="http://schemas.openxmlformats.org/officeDocument/2006/relationships" id="320" r:id="R8d2383a773574a6a"/>
    <p:sldId xmlns:r="http://schemas.openxmlformats.org/officeDocument/2006/relationships" id="321" r:id="Redc791ea38cc4be9"/>
    <p:sldId xmlns:r="http://schemas.openxmlformats.org/officeDocument/2006/relationships" id="322" r:id="R07118a75865f4a00"/>
    <p:sldId xmlns:r="http://schemas.openxmlformats.org/officeDocument/2006/relationships" id="323" r:id="R656f88cb6c7545af"/>
    <p:sldId xmlns:r="http://schemas.openxmlformats.org/officeDocument/2006/relationships" id="324" r:id="R78979dbd8e54410e"/>
    <p:sldId xmlns:r="http://schemas.openxmlformats.org/officeDocument/2006/relationships" id="325" r:id="Rd590a40007204a65"/>
    <p:sldId xmlns:r="http://schemas.openxmlformats.org/officeDocument/2006/relationships" id="326" r:id="R72dcabd93b1a4a20"/>
    <p:sldId xmlns:r="http://schemas.openxmlformats.org/officeDocument/2006/relationships" id="327" r:id="Re03dc68769f34fb7"/>
    <p:sldId xmlns:r="http://schemas.openxmlformats.org/officeDocument/2006/relationships" id="328" r:id="Re94350499329442d"/>
    <p:sldId xmlns:r="http://schemas.openxmlformats.org/officeDocument/2006/relationships" id="329" r:id="Rbdea7c6ffe5d466c"/>
    <p:sldId xmlns:r="http://schemas.openxmlformats.org/officeDocument/2006/relationships" id="330" r:id="Rc6bbf8bcbe734bac"/>
    <p:sldId xmlns:r="http://schemas.openxmlformats.org/officeDocument/2006/relationships" id="331" r:id="R3f5d1447d8324d43"/>
    <p:sldId xmlns:r="http://schemas.openxmlformats.org/officeDocument/2006/relationships" id="332" r:id="Ra100eb46189d492a"/>
    <p:sldId xmlns:r="http://schemas.openxmlformats.org/officeDocument/2006/relationships" id="333" r:id="R8b5dd4ec922d4f9e"/>
    <p:sldId xmlns:r="http://schemas.openxmlformats.org/officeDocument/2006/relationships" id="334" r:id="Rdcec2886ef364a48"/>
    <p:sldId xmlns:r="http://schemas.openxmlformats.org/officeDocument/2006/relationships" id="335" r:id="R3c0cd328933743f6"/>
    <p:sldId xmlns:r="http://schemas.openxmlformats.org/officeDocument/2006/relationships" id="336" r:id="R3893ad1d20ee49ac"/>
    <p:sldId xmlns:r="http://schemas.openxmlformats.org/officeDocument/2006/relationships" id="337" r:id="Refe72324d8284642"/>
    <p:sldId xmlns:r="http://schemas.openxmlformats.org/officeDocument/2006/relationships" id="338" r:id="Rd93eb92751fa4ddc"/>
    <p:sldId xmlns:r="http://schemas.openxmlformats.org/officeDocument/2006/relationships" id="339" r:id="R0fddce1c6d654d2b"/>
    <p:sldId xmlns:r="http://schemas.openxmlformats.org/officeDocument/2006/relationships" id="340" r:id="Rc5501feeb3c4409a"/>
    <p:sldId xmlns:r="http://schemas.openxmlformats.org/officeDocument/2006/relationships" id="341" r:id="Rbc4791c36df54bc7"/>
    <p:sldId xmlns:r="http://schemas.openxmlformats.org/officeDocument/2006/relationships" id="342" r:id="R48d48509766b4d9a"/>
    <p:sldId xmlns:r="http://schemas.openxmlformats.org/officeDocument/2006/relationships" id="343" r:id="Rb0e1b2aec77c4db1"/>
    <p:sldId xmlns:r="http://schemas.openxmlformats.org/officeDocument/2006/relationships" id="344" r:id="Rac373285a0e4425c"/>
    <p:sldId xmlns:r="http://schemas.openxmlformats.org/officeDocument/2006/relationships" id="345" r:id="Rdc06187e96374e74"/>
    <p:sldId xmlns:r="http://schemas.openxmlformats.org/officeDocument/2006/relationships" id="346" r:id="Redcb5ab9810f43c3"/>
    <p:sldId xmlns:r="http://schemas.openxmlformats.org/officeDocument/2006/relationships" id="347" r:id="Re1b1c49d66284e71"/>
    <p:sldId xmlns:r="http://schemas.openxmlformats.org/officeDocument/2006/relationships" id="348" r:id="R348acdaf23e9477f"/>
    <p:sldId xmlns:r="http://schemas.openxmlformats.org/officeDocument/2006/relationships" id="349" r:id="R7ac1b81618184883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404fd906a1464471" /><Relationship Type="http://schemas.openxmlformats.org/officeDocument/2006/relationships/slideMaster" Target="/ppt/slideMasters/slideMaster1.xml" Id="Rdddb00bbfc84442b" /><Relationship Type="http://schemas.openxmlformats.org/officeDocument/2006/relationships/notesMaster" Target="/ppt/notesMasters/notesMaster1.xml" Id="R6f192352efd147a1" /><Relationship Type="http://schemas.openxmlformats.org/officeDocument/2006/relationships/presProps" Target="/ppt/presProps.xml" Id="R973b7a648b8f466f" /><Relationship Type="http://schemas.openxmlformats.org/officeDocument/2006/relationships/viewProps" Target="/ppt/viewProps.xml" Id="R8a156aae61fc4fc9" /><Relationship Type="http://schemas.openxmlformats.org/officeDocument/2006/relationships/tableStyles" Target="/ppt/tableStyles.xml" Id="Rdf3aebddeb544cdb" /><Relationship Type="http://schemas.openxmlformats.org/officeDocument/2006/relationships/slide" Target="/ppt/slides/slide1.xml" Id="Ra2032db5dc3d4489" /><Relationship Type="http://schemas.openxmlformats.org/officeDocument/2006/relationships/slide" Target="/ppt/slides/slide2.xml" Id="R9ea5f65ef9d84a34" /><Relationship Type="http://schemas.openxmlformats.org/officeDocument/2006/relationships/slide" Target="/ppt/slides/slide3.xml" Id="R606ad877a097469c" /><Relationship Type="http://schemas.openxmlformats.org/officeDocument/2006/relationships/slide" Target="/ppt/slides/slide4.xml" Id="R1f29763ed19742b5" /><Relationship Type="http://schemas.openxmlformats.org/officeDocument/2006/relationships/slide" Target="/ppt/slides/slide5.xml" Id="R06101b15090a4afe" /><Relationship Type="http://schemas.openxmlformats.org/officeDocument/2006/relationships/slide" Target="/ppt/slides/slide6.xml" Id="Rcfb1a003c30840cf" /><Relationship Type="http://schemas.openxmlformats.org/officeDocument/2006/relationships/slide" Target="/ppt/slides/slide7.xml" Id="Rc22c5e62198c4e6d" /><Relationship Type="http://schemas.openxmlformats.org/officeDocument/2006/relationships/slide" Target="/ppt/slides/slide8.xml" Id="R326163cdcca64d23" /><Relationship Type="http://schemas.openxmlformats.org/officeDocument/2006/relationships/slide" Target="/ppt/slides/slide9.xml" Id="Rb58c645e0da84ac5" /><Relationship Type="http://schemas.openxmlformats.org/officeDocument/2006/relationships/slide" Target="/ppt/slides/slide10.xml" Id="Rdd628fc4a04d45ee" /><Relationship Type="http://schemas.openxmlformats.org/officeDocument/2006/relationships/slide" Target="/ppt/slides/slide11.xml" Id="Rfeccad9d8a174d4a" /><Relationship Type="http://schemas.openxmlformats.org/officeDocument/2006/relationships/slide" Target="/ppt/slides/slide12.xml" Id="R2bc0ef419c3e4f21" /><Relationship Type="http://schemas.openxmlformats.org/officeDocument/2006/relationships/slide" Target="/ppt/slides/slide13.xml" Id="Rd2380d375fe74b3b" /><Relationship Type="http://schemas.openxmlformats.org/officeDocument/2006/relationships/slide" Target="/ppt/slides/slide14.xml" Id="R5c9ac2fdcd4c4898" /><Relationship Type="http://schemas.openxmlformats.org/officeDocument/2006/relationships/slide" Target="/ppt/slides/slide15.xml" Id="R9663ab0b8c714a1f" /><Relationship Type="http://schemas.openxmlformats.org/officeDocument/2006/relationships/slide" Target="/ppt/slides/slide16.xml" Id="R0e0dc9ad53424a58" /><Relationship Type="http://schemas.openxmlformats.org/officeDocument/2006/relationships/slide" Target="/ppt/slides/slide17.xml" Id="R2ab8f02323194147" /><Relationship Type="http://schemas.openxmlformats.org/officeDocument/2006/relationships/slide" Target="/ppt/slides/slide18.xml" Id="R016ab2d9a7174400" /><Relationship Type="http://schemas.openxmlformats.org/officeDocument/2006/relationships/slide" Target="/ppt/slides/slide19.xml" Id="R516abcc4799141c9" /><Relationship Type="http://schemas.openxmlformats.org/officeDocument/2006/relationships/slide" Target="/ppt/slides/slide20.xml" Id="R400741bd48644ff4" /><Relationship Type="http://schemas.openxmlformats.org/officeDocument/2006/relationships/slide" Target="/ppt/slides/slide21.xml" Id="R066d23e5676a4d93" /><Relationship Type="http://schemas.openxmlformats.org/officeDocument/2006/relationships/slide" Target="/ppt/slides/slide22.xml" Id="R418401e47f104027" /><Relationship Type="http://schemas.openxmlformats.org/officeDocument/2006/relationships/slide" Target="/ppt/slides/slide23.xml" Id="R3e359420eff84cd4" /><Relationship Type="http://schemas.openxmlformats.org/officeDocument/2006/relationships/slide" Target="/ppt/slides/slide24.xml" Id="R46bd904aadf048fc" /><Relationship Type="http://schemas.openxmlformats.org/officeDocument/2006/relationships/slide" Target="/ppt/slides/slide25.xml" Id="R78296479dbc64e27" /><Relationship Type="http://schemas.openxmlformats.org/officeDocument/2006/relationships/slide" Target="/ppt/slides/slide26.xml" Id="R93b822ff84354164" /><Relationship Type="http://schemas.openxmlformats.org/officeDocument/2006/relationships/slide" Target="/ppt/slides/slide27.xml" Id="R4dfc4437c940409a" /><Relationship Type="http://schemas.openxmlformats.org/officeDocument/2006/relationships/slide" Target="/ppt/slides/slide28.xml" Id="R0a059d12bfa545e3" /><Relationship Type="http://schemas.openxmlformats.org/officeDocument/2006/relationships/slide" Target="/ppt/slides/slide29.xml" Id="R2f222ea6e17e43c7" /><Relationship Type="http://schemas.openxmlformats.org/officeDocument/2006/relationships/slide" Target="/ppt/slides/slide30.xml" Id="Rcc54d7184e0e487a" /><Relationship Type="http://schemas.openxmlformats.org/officeDocument/2006/relationships/slide" Target="/ppt/slides/slide31.xml" Id="R1fafb13d19404f1d" /><Relationship Type="http://schemas.openxmlformats.org/officeDocument/2006/relationships/slide" Target="/ppt/slides/slide32.xml" Id="R31b896a4c5c04aae" /><Relationship Type="http://schemas.openxmlformats.org/officeDocument/2006/relationships/slide" Target="/ppt/slides/slide33.xml" Id="R197e6e22afc44bba" /><Relationship Type="http://schemas.openxmlformats.org/officeDocument/2006/relationships/slide" Target="/ppt/slides/slide34.xml" Id="Re062645d7a1a4140" /><Relationship Type="http://schemas.openxmlformats.org/officeDocument/2006/relationships/slide" Target="/ppt/slides/slide35.xml" Id="R1ade9db92999466e" /><Relationship Type="http://schemas.openxmlformats.org/officeDocument/2006/relationships/slide" Target="/ppt/slides/slide36.xml" Id="Rf5a7fd7c24b64855" /><Relationship Type="http://schemas.openxmlformats.org/officeDocument/2006/relationships/slide" Target="/ppt/slides/slide37.xml" Id="Rcea103176bf54996" /><Relationship Type="http://schemas.openxmlformats.org/officeDocument/2006/relationships/slide" Target="/ppt/slides/slide38.xml" Id="Rf71f5a0832de4228" /><Relationship Type="http://schemas.openxmlformats.org/officeDocument/2006/relationships/slide" Target="/ppt/slides/slide39.xml" Id="R238fd7b21e32425a" /><Relationship Type="http://schemas.openxmlformats.org/officeDocument/2006/relationships/slide" Target="/ppt/slides/slide40.xml" Id="Re7ab98c1a5d842da" /><Relationship Type="http://schemas.openxmlformats.org/officeDocument/2006/relationships/slide" Target="/ppt/slides/slide41.xml" Id="R9047e19db5554575" /><Relationship Type="http://schemas.openxmlformats.org/officeDocument/2006/relationships/slide" Target="/ppt/slides/slide42.xml" Id="R3e1007ef6ee04d80" /><Relationship Type="http://schemas.openxmlformats.org/officeDocument/2006/relationships/slide" Target="/ppt/slides/slide43.xml" Id="R07ca2d02b3274b7f" /><Relationship Type="http://schemas.openxmlformats.org/officeDocument/2006/relationships/slide" Target="/ppt/slides/slide44.xml" Id="R648be83af6894381" /><Relationship Type="http://schemas.openxmlformats.org/officeDocument/2006/relationships/slide" Target="/ppt/slides/slide45.xml" Id="Rec72c8ee7f9f4ff7" /><Relationship Type="http://schemas.openxmlformats.org/officeDocument/2006/relationships/slide" Target="/ppt/slides/slide46.xml" Id="Re2a69a2f40de47bf" /><Relationship Type="http://schemas.openxmlformats.org/officeDocument/2006/relationships/slide" Target="/ppt/slides/slide47.xml" Id="Rf25f1d19c710476f" /><Relationship Type="http://schemas.openxmlformats.org/officeDocument/2006/relationships/slide" Target="/ppt/slides/slide48.xml" Id="R51144eb7e8694405" /><Relationship Type="http://schemas.openxmlformats.org/officeDocument/2006/relationships/slide" Target="/ppt/slides/slide49.xml" Id="R397c8d07e1d1482b" /><Relationship Type="http://schemas.openxmlformats.org/officeDocument/2006/relationships/slide" Target="/ppt/slides/slide50.xml" Id="Re39a5b30b0ed4f37" /><Relationship Type="http://schemas.openxmlformats.org/officeDocument/2006/relationships/slide" Target="/ppt/slides/slide51.xml" Id="R21e51ca0cc654e99" /><Relationship Type="http://schemas.openxmlformats.org/officeDocument/2006/relationships/slide" Target="/ppt/slides/slide52.xml" Id="Rf253fff80c804b17" /><Relationship Type="http://schemas.openxmlformats.org/officeDocument/2006/relationships/slide" Target="/ppt/slides/slide53.xml" Id="R94a59961d8bf49d6" /><Relationship Type="http://schemas.openxmlformats.org/officeDocument/2006/relationships/slide" Target="/ppt/slides/slide54.xml" Id="R8e9b05ef4fc348a3" /><Relationship Type="http://schemas.openxmlformats.org/officeDocument/2006/relationships/slide" Target="/ppt/slides/slide55.xml" Id="R969130ceec144df7" /><Relationship Type="http://schemas.openxmlformats.org/officeDocument/2006/relationships/slide" Target="/ppt/slides/slide56.xml" Id="R77679953a2d847fb" /><Relationship Type="http://schemas.openxmlformats.org/officeDocument/2006/relationships/slide" Target="/ppt/slides/slide57.xml" Id="Rd0927630c6484085" /><Relationship Type="http://schemas.openxmlformats.org/officeDocument/2006/relationships/slide" Target="/ppt/slides/slide58.xml" Id="Ra4d99a5ba6bb4d5f" /><Relationship Type="http://schemas.openxmlformats.org/officeDocument/2006/relationships/slide" Target="/ppt/slides/slide59.xml" Id="R9a661539a5da4b63" /><Relationship Type="http://schemas.openxmlformats.org/officeDocument/2006/relationships/slide" Target="/ppt/slides/slide60.xml" Id="Reb6160636c7646b4" /><Relationship Type="http://schemas.openxmlformats.org/officeDocument/2006/relationships/slide" Target="/ppt/slides/slide61.xml" Id="R4cfe95bd53d045dd" /><Relationship Type="http://schemas.openxmlformats.org/officeDocument/2006/relationships/slide" Target="/ppt/slides/slide62.xml" Id="Rfa38c366c5f14c10" /><Relationship Type="http://schemas.openxmlformats.org/officeDocument/2006/relationships/slide" Target="/ppt/slides/slide63.xml" Id="Rbdc919ee7074462a" /><Relationship Type="http://schemas.openxmlformats.org/officeDocument/2006/relationships/slide" Target="/ppt/slides/slide64.xml" Id="R5d1823a2e0a54332" /><Relationship Type="http://schemas.openxmlformats.org/officeDocument/2006/relationships/slide" Target="/ppt/slides/slide65.xml" Id="R8d2383a773574a6a" /><Relationship Type="http://schemas.openxmlformats.org/officeDocument/2006/relationships/slide" Target="/ppt/slides/slide66.xml" Id="Redc791ea38cc4be9" /><Relationship Type="http://schemas.openxmlformats.org/officeDocument/2006/relationships/slide" Target="/ppt/slides/slide67.xml" Id="R07118a75865f4a00" /><Relationship Type="http://schemas.openxmlformats.org/officeDocument/2006/relationships/slide" Target="/ppt/slides/slide68.xml" Id="R656f88cb6c7545af" /><Relationship Type="http://schemas.openxmlformats.org/officeDocument/2006/relationships/slide" Target="/ppt/slides/slide69.xml" Id="R78979dbd8e54410e" /><Relationship Type="http://schemas.openxmlformats.org/officeDocument/2006/relationships/slide" Target="/ppt/slides/slide70.xml" Id="Rd590a40007204a65" /><Relationship Type="http://schemas.openxmlformats.org/officeDocument/2006/relationships/slide" Target="/ppt/slides/slide71.xml" Id="R72dcabd93b1a4a20" /><Relationship Type="http://schemas.openxmlformats.org/officeDocument/2006/relationships/slide" Target="/ppt/slides/slide72.xml" Id="Re03dc68769f34fb7" /><Relationship Type="http://schemas.openxmlformats.org/officeDocument/2006/relationships/slide" Target="/ppt/slides/slide73.xml" Id="Re94350499329442d" /><Relationship Type="http://schemas.openxmlformats.org/officeDocument/2006/relationships/slide" Target="/ppt/slides/slide74.xml" Id="Rbdea7c6ffe5d466c" /><Relationship Type="http://schemas.openxmlformats.org/officeDocument/2006/relationships/slide" Target="/ppt/slides/slide75.xml" Id="Rc6bbf8bcbe734bac" /><Relationship Type="http://schemas.openxmlformats.org/officeDocument/2006/relationships/slide" Target="/ppt/slides/slide76.xml" Id="R3f5d1447d8324d43" /><Relationship Type="http://schemas.openxmlformats.org/officeDocument/2006/relationships/slide" Target="/ppt/slides/slide77.xml" Id="Ra100eb46189d492a" /><Relationship Type="http://schemas.openxmlformats.org/officeDocument/2006/relationships/slide" Target="/ppt/slides/slide78.xml" Id="R8b5dd4ec922d4f9e" /><Relationship Type="http://schemas.openxmlformats.org/officeDocument/2006/relationships/slide" Target="/ppt/slides/slide79.xml" Id="Rdcec2886ef364a48" /><Relationship Type="http://schemas.openxmlformats.org/officeDocument/2006/relationships/slide" Target="/ppt/slides/slide80.xml" Id="R3c0cd328933743f6" /><Relationship Type="http://schemas.openxmlformats.org/officeDocument/2006/relationships/slide" Target="/ppt/slides/slide81.xml" Id="R3893ad1d20ee49ac" /><Relationship Type="http://schemas.openxmlformats.org/officeDocument/2006/relationships/slide" Target="/ppt/slides/slide82.xml" Id="Refe72324d8284642" /><Relationship Type="http://schemas.openxmlformats.org/officeDocument/2006/relationships/slide" Target="/ppt/slides/slide83.xml" Id="Rd93eb92751fa4ddc" /><Relationship Type="http://schemas.openxmlformats.org/officeDocument/2006/relationships/slide" Target="/ppt/slides/slide84.xml" Id="R0fddce1c6d654d2b" /><Relationship Type="http://schemas.openxmlformats.org/officeDocument/2006/relationships/slide" Target="/ppt/slides/slide85.xml" Id="Rc5501feeb3c4409a" /><Relationship Type="http://schemas.openxmlformats.org/officeDocument/2006/relationships/slide" Target="/ppt/slides/slide86.xml" Id="Rbc4791c36df54bc7" /><Relationship Type="http://schemas.openxmlformats.org/officeDocument/2006/relationships/slide" Target="/ppt/slides/slide87.xml" Id="R48d48509766b4d9a" /><Relationship Type="http://schemas.openxmlformats.org/officeDocument/2006/relationships/slide" Target="/ppt/slides/slide88.xml" Id="Rb0e1b2aec77c4db1" /><Relationship Type="http://schemas.openxmlformats.org/officeDocument/2006/relationships/slide" Target="/ppt/slides/slide89.xml" Id="Rac373285a0e4425c" /><Relationship Type="http://schemas.openxmlformats.org/officeDocument/2006/relationships/slide" Target="/ppt/slides/slide90.xml" Id="Rdc06187e96374e74" /><Relationship Type="http://schemas.openxmlformats.org/officeDocument/2006/relationships/slide" Target="/ppt/slides/slide91.xml" Id="Redcb5ab9810f43c3" /><Relationship Type="http://schemas.openxmlformats.org/officeDocument/2006/relationships/slide" Target="/ppt/slides/slide92.xml" Id="Re1b1c49d66284e71" /><Relationship Type="http://schemas.openxmlformats.org/officeDocument/2006/relationships/slide" Target="/ppt/slides/slide93.xml" Id="R348acdaf23e9477f" /><Relationship Type="http://schemas.openxmlformats.org/officeDocument/2006/relationships/slide" Target="/ppt/slides/slide94.xml" Id="R7ac1b8161818488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ec8e2d9c85e843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b94e45a47b5b42c9" /><Relationship Type="http://schemas.openxmlformats.org/officeDocument/2006/relationships/notesMaster" Target="/ppt/notesMasters/notesMaster1.xml" Id="R8873c06c91d047cd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15fa7a8413c41d9" /><Relationship Type="http://schemas.openxmlformats.org/officeDocument/2006/relationships/notesMaster" Target="/ppt/notesMasters/notesMaster1.xml" Id="R0b0b6c31df3b46c6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79fd57b739fa424c" /><Relationship Type="http://schemas.openxmlformats.org/officeDocument/2006/relationships/notesMaster" Target="/ppt/notesMasters/notesMaster1.xml" Id="R6dd2ed1529914be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6bc27b13093a4ec9" /><Relationship Type="http://schemas.openxmlformats.org/officeDocument/2006/relationships/notesMaster" Target="/ppt/notesMasters/notesMaster1.xml" Id="Rbd098a74dff14ae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65668d8458a4a35" /><Relationship Type="http://schemas.openxmlformats.org/officeDocument/2006/relationships/notesMaster" Target="/ppt/notesMasters/notesMaster1.xml" Id="R07bf741d9ff94406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7deb594b218a40c2" /><Relationship Type="http://schemas.openxmlformats.org/officeDocument/2006/relationships/notesMaster" Target="/ppt/notesMasters/notesMaster1.xml" Id="Ra1e46d5264684d2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9bf0bb8568947f6" /><Relationship Type="http://schemas.openxmlformats.org/officeDocument/2006/relationships/notesMaster" Target="/ppt/notesMasters/notesMaster1.xml" Id="R90dc8a3f57e547a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3da3fb2fac7d4e84" /><Relationship Type="http://schemas.openxmlformats.org/officeDocument/2006/relationships/notesMaster" Target="/ppt/notesMasters/notesMaster1.xml" Id="Rbfc898a644bf4458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6e609e2a909461d" /><Relationship Type="http://schemas.openxmlformats.org/officeDocument/2006/relationships/notesMaster" Target="/ppt/notesMasters/notesMaster1.xml" Id="R030661b1987a4168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402b3775f1644fc8" /><Relationship Type="http://schemas.openxmlformats.org/officeDocument/2006/relationships/notesMaster" Target="/ppt/notesMasters/notesMaster1.xml" Id="R662d81b8473d49cb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b19c47a3d2194bbd" /><Relationship Type="http://schemas.openxmlformats.org/officeDocument/2006/relationships/notesMaster" Target="/ppt/notesMasters/notesMaster1.xml" Id="Ra6508f46d227410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17864316c5a455b" /><Relationship Type="http://schemas.openxmlformats.org/officeDocument/2006/relationships/notesMaster" Target="/ppt/notesMasters/notesMaster1.xml" Id="Rc2e12a2439f6419f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1d1bd0f619864cb0" /><Relationship Type="http://schemas.openxmlformats.org/officeDocument/2006/relationships/notesMaster" Target="/ppt/notesMasters/notesMaster1.xml" Id="Rbf768670311945ce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df81ef14dbe4d36" /><Relationship Type="http://schemas.openxmlformats.org/officeDocument/2006/relationships/notesMaster" Target="/ppt/notesMasters/notesMaster1.xml" Id="R076c247d64ec43d4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9d948e9f43144aae" /><Relationship Type="http://schemas.openxmlformats.org/officeDocument/2006/relationships/notesMaster" Target="/ppt/notesMasters/notesMaster1.xml" Id="Rd0deb46dafbb4987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0bb1e0aa54a24dd8" /><Relationship Type="http://schemas.openxmlformats.org/officeDocument/2006/relationships/notesMaster" Target="/ppt/notesMasters/notesMaster1.xml" Id="R098b6033a73944e3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59bea402526b4d71" /><Relationship Type="http://schemas.openxmlformats.org/officeDocument/2006/relationships/notesMaster" Target="/ppt/notesMasters/notesMaster1.xml" Id="R7229cc5dada64582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be8b5f0c4dc648b6" /><Relationship Type="http://schemas.openxmlformats.org/officeDocument/2006/relationships/notesMaster" Target="/ppt/notesMasters/notesMaster1.xml" Id="R658d9b4151574a62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1834517110244c2a" /><Relationship Type="http://schemas.openxmlformats.org/officeDocument/2006/relationships/notesMaster" Target="/ppt/notesMasters/notesMaster1.xml" Id="R45dd21d20dbf4834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dc0e685ffb1c41f8" /><Relationship Type="http://schemas.openxmlformats.org/officeDocument/2006/relationships/notesMaster" Target="/ppt/notesMasters/notesMaster1.xml" Id="R3c6a8d2b198b4791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b76f525ba4574066" /><Relationship Type="http://schemas.openxmlformats.org/officeDocument/2006/relationships/notesMaster" Target="/ppt/notesMasters/notesMaster1.xml" Id="R2de5c67a90a24af2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9d060be9e6f04327" /><Relationship Type="http://schemas.openxmlformats.org/officeDocument/2006/relationships/notesMaster" Target="/ppt/notesMasters/notesMaster1.xml" Id="R41a022d35e3d4d8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b2ad86c8f5914456" /><Relationship Type="http://schemas.openxmlformats.org/officeDocument/2006/relationships/notesMaster" Target="/ppt/notesMasters/notesMaster1.xml" Id="R689a32d1a69441a3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fc68578b3bc24419" /><Relationship Type="http://schemas.openxmlformats.org/officeDocument/2006/relationships/notesMaster" Target="/ppt/notesMasters/notesMaster1.xml" Id="R0cff5e8a111042ea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1f9f89f5e88b4424" /><Relationship Type="http://schemas.openxmlformats.org/officeDocument/2006/relationships/notesMaster" Target="/ppt/notesMasters/notesMaster1.xml" Id="R9c38293e65b243bf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f1deaa57b3b44c0d" /><Relationship Type="http://schemas.openxmlformats.org/officeDocument/2006/relationships/notesMaster" Target="/ppt/notesMasters/notesMaster1.xml" Id="Rd0bdeafc6dfc47e6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39891cd459fb45a1" /><Relationship Type="http://schemas.openxmlformats.org/officeDocument/2006/relationships/notesMaster" Target="/ppt/notesMasters/notesMaster1.xml" Id="Ra2d2edb0f0584249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40abe9cd2f0a4573" /><Relationship Type="http://schemas.openxmlformats.org/officeDocument/2006/relationships/notesMaster" Target="/ppt/notesMasters/notesMaster1.xml" Id="Rf012d28dc5294b60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a49a1f361a3d42be" /><Relationship Type="http://schemas.openxmlformats.org/officeDocument/2006/relationships/notesMaster" Target="/ppt/notesMasters/notesMaster1.xml" Id="R791dd099db7e406f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7f95ccb8a7754369" /><Relationship Type="http://schemas.openxmlformats.org/officeDocument/2006/relationships/notesMaster" Target="/ppt/notesMasters/notesMaster1.xml" Id="Rb52cfb7186cf4e8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3aeb6d06f39c4d8d" /><Relationship Type="http://schemas.openxmlformats.org/officeDocument/2006/relationships/notesMaster" Target="/ppt/notesMasters/notesMaster1.xml" Id="R8d8acbadc76d42a3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81b52251910b49ab" /><Relationship Type="http://schemas.openxmlformats.org/officeDocument/2006/relationships/notesMaster" Target="/ppt/notesMasters/notesMaster1.xml" Id="R8a27defcd0724819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88d35ce905114039" /><Relationship Type="http://schemas.openxmlformats.org/officeDocument/2006/relationships/notesMaster" Target="/ppt/notesMasters/notesMaster1.xml" Id="R3b3e85b838fc48de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166cc331cd3a4fd4" /><Relationship Type="http://schemas.openxmlformats.org/officeDocument/2006/relationships/notesMaster" Target="/ppt/notesMasters/notesMaster1.xml" Id="Rbc83a9d0acd14d02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f07cf507238d486b" /><Relationship Type="http://schemas.openxmlformats.org/officeDocument/2006/relationships/notesMaster" Target="/ppt/notesMasters/notesMaster1.xml" Id="R3f97a7250cae4449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c5e74aaa1c204910" /><Relationship Type="http://schemas.openxmlformats.org/officeDocument/2006/relationships/notesMaster" Target="/ppt/notesMasters/notesMaster1.xml" Id="R067409620ccf4852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24db8fe9f6e54a89" /><Relationship Type="http://schemas.openxmlformats.org/officeDocument/2006/relationships/notesMaster" Target="/ppt/notesMasters/notesMaster1.xml" Id="R8eaa21bd50464b74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c0afa5fbcc1947db" /><Relationship Type="http://schemas.openxmlformats.org/officeDocument/2006/relationships/notesMaster" Target="/ppt/notesMasters/notesMaster1.xml" Id="R07700feb855e443d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fc0f5d5638cd4a13" /><Relationship Type="http://schemas.openxmlformats.org/officeDocument/2006/relationships/notesMaster" Target="/ppt/notesMasters/notesMaster1.xml" Id="R5929a4e2df6e4a46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099bd6e62db346a6" /><Relationship Type="http://schemas.openxmlformats.org/officeDocument/2006/relationships/notesMaster" Target="/ppt/notesMasters/notesMaster1.xml" Id="R2fe2873698404913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c551f2b229514238" /><Relationship Type="http://schemas.openxmlformats.org/officeDocument/2006/relationships/notesMaster" Target="/ppt/notesMasters/notesMaster1.xml" Id="Rfd90a4d4fa814620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c99500b02e694ef3" /><Relationship Type="http://schemas.openxmlformats.org/officeDocument/2006/relationships/notesMaster" Target="/ppt/notesMasters/notesMaster1.xml" Id="R5248ce78b9cf4b5b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0774bdd62d7b463a" /><Relationship Type="http://schemas.openxmlformats.org/officeDocument/2006/relationships/notesMaster" Target="/ppt/notesMasters/notesMaster1.xml" Id="R3969be975bb84e09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fa4d2ccca13b4298" /><Relationship Type="http://schemas.openxmlformats.org/officeDocument/2006/relationships/notesMaster" Target="/ppt/notesMasters/notesMaster1.xml" Id="Rc82fa165443b410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a84b0b0aaa5b44fb" /><Relationship Type="http://schemas.openxmlformats.org/officeDocument/2006/relationships/notesMaster" Target="/ppt/notesMasters/notesMaster1.xml" Id="Ra01dd91f20ba42f3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66a57ccb296d4567" /><Relationship Type="http://schemas.openxmlformats.org/officeDocument/2006/relationships/notesMaster" Target="/ppt/notesMasters/notesMaster1.xml" Id="R3dc85407c0714249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039a680e83984207" /><Relationship Type="http://schemas.openxmlformats.org/officeDocument/2006/relationships/notesMaster" Target="/ppt/notesMasters/notesMaster1.xml" Id="R057e8054bc6f492c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6a80a5e638054f3f" /><Relationship Type="http://schemas.openxmlformats.org/officeDocument/2006/relationships/notesMaster" Target="/ppt/notesMasters/notesMaster1.xml" Id="Rb73427f438e14877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710ee1ae683545ce" /><Relationship Type="http://schemas.openxmlformats.org/officeDocument/2006/relationships/notesMaster" Target="/ppt/notesMasters/notesMaster1.xml" Id="R8530992cb73a4781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7f4743573f23487a" /><Relationship Type="http://schemas.openxmlformats.org/officeDocument/2006/relationships/notesMaster" Target="/ppt/notesMasters/notesMaster1.xml" Id="R78e1c5a18eb84c80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3fac0853281241a4" /><Relationship Type="http://schemas.openxmlformats.org/officeDocument/2006/relationships/notesMaster" Target="/ppt/notesMasters/notesMaster1.xml" Id="R757bcef6286c4669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7de30787a7a6451b" /><Relationship Type="http://schemas.openxmlformats.org/officeDocument/2006/relationships/notesMaster" Target="/ppt/notesMasters/notesMaster1.xml" Id="Re5032039c6db4a43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6131231107df4432" /><Relationship Type="http://schemas.openxmlformats.org/officeDocument/2006/relationships/notesMaster" Target="/ppt/notesMasters/notesMaster1.xml" Id="R4d1bdd70ec774177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d78d6301f0944a05" /><Relationship Type="http://schemas.openxmlformats.org/officeDocument/2006/relationships/notesMaster" Target="/ppt/notesMasters/notesMaster1.xml" Id="R9fbabaedc13a411d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9322e57fa404405c" /><Relationship Type="http://schemas.openxmlformats.org/officeDocument/2006/relationships/notesMaster" Target="/ppt/notesMasters/notesMaster1.xml" Id="Rc88679a8d875447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c5a55fb071654075" /><Relationship Type="http://schemas.openxmlformats.org/officeDocument/2006/relationships/notesMaster" Target="/ppt/notesMasters/notesMaster1.xml" Id="R25dd1a875f8148b8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4193f6ccc93742db" /><Relationship Type="http://schemas.openxmlformats.org/officeDocument/2006/relationships/notesMaster" Target="/ppt/notesMasters/notesMaster1.xml" Id="Rd960bcb514e04b57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6ac65fdffe9c4c7a" /><Relationship Type="http://schemas.openxmlformats.org/officeDocument/2006/relationships/notesMaster" Target="/ppt/notesMasters/notesMaster1.xml" Id="Re245ff63027a4c59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50fb70f5b7a540b7" /><Relationship Type="http://schemas.openxmlformats.org/officeDocument/2006/relationships/notesMaster" Target="/ppt/notesMasters/notesMaster1.xml" Id="R228430bffed64783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d082334373c64ab3" /><Relationship Type="http://schemas.openxmlformats.org/officeDocument/2006/relationships/notesMaster" Target="/ppt/notesMasters/notesMaster1.xml" Id="Rcdbc09aeea0e4c85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d3c76fbf1b6041f2" /><Relationship Type="http://schemas.openxmlformats.org/officeDocument/2006/relationships/notesMaster" Target="/ppt/notesMasters/notesMaster1.xml" Id="R80b3b504a2e74ab5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68634255aad04729" /><Relationship Type="http://schemas.openxmlformats.org/officeDocument/2006/relationships/notesMaster" Target="/ppt/notesMasters/notesMaster1.xml" Id="R115dd824f4734ef2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0f79d8dbd1284152" /><Relationship Type="http://schemas.openxmlformats.org/officeDocument/2006/relationships/notesMaster" Target="/ppt/notesMasters/notesMaster1.xml" Id="R3417063b248a4b1b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e748e1c66be9421c" /><Relationship Type="http://schemas.openxmlformats.org/officeDocument/2006/relationships/notesMaster" Target="/ppt/notesMasters/notesMaster1.xml" Id="R9e2c812ecc0e4a00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ce80d9b22e6f4071" /><Relationship Type="http://schemas.openxmlformats.org/officeDocument/2006/relationships/notesMaster" Target="/ppt/notesMasters/notesMaster1.xml" Id="R432bcf4301464898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5ee16cdcf09c4915" /><Relationship Type="http://schemas.openxmlformats.org/officeDocument/2006/relationships/notesMaster" Target="/ppt/notesMasters/notesMaster1.xml" Id="Radf7f03b750e4190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46696a07fc6493e" /><Relationship Type="http://schemas.openxmlformats.org/officeDocument/2006/relationships/notesMaster" Target="/ppt/notesMasters/notesMaster1.xml" Id="Re366f7ac1f284e3f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3d45c63a61ea4456" /><Relationship Type="http://schemas.openxmlformats.org/officeDocument/2006/relationships/notesMaster" Target="/ppt/notesMasters/notesMaster1.xml" Id="R9f6a78a523734a00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61ed18978a244045" /><Relationship Type="http://schemas.openxmlformats.org/officeDocument/2006/relationships/notesMaster" Target="/ppt/notesMasters/notesMaster1.xml" Id="R371664b911234988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dd4de87fe5c3416b" /><Relationship Type="http://schemas.openxmlformats.org/officeDocument/2006/relationships/notesMaster" Target="/ppt/notesMasters/notesMaster1.xml" Id="R6e4a11ca1a0f40a2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02eb440862f44683" /><Relationship Type="http://schemas.openxmlformats.org/officeDocument/2006/relationships/notesMaster" Target="/ppt/notesMasters/notesMaster1.xml" Id="R9885373416a24593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36df9ddf7fb44912" /><Relationship Type="http://schemas.openxmlformats.org/officeDocument/2006/relationships/notesMaster" Target="/ppt/notesMasters/notesMaster1.xml" Id="R38a028ad58944c58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d83cf59bb8ca4cdd" /><Relationship Type="http://schemas.openxmlformats.org/officeDocument/2006/relationships/notesMaster" Target="/ppt/notesMasters/notesMaster1.xml" Id="R12acf935c07d481d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5010030f497a4d94" /><Relationship Type="http://schemas.openxmlformats.org/officeDocument/2006/relationships/notesMaster" Target="/ppt/notesMasters/notesMaster1.xml" Id="R94a9c318f73b4078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c51832c441414036" /><Relationship Type="http://schemas.openxmlformats.org/officeDocument/2006/relationships/notesMaster" Target="/ppt/notesMasters/notesMaster1.xml" Id="R3569742c1db6401d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26915dc4151e45fd" /><Relationship Type="http://schemas.openxmlformats.org/officeDocument/2006/relationships/notesMaster" Target="/ppt/notesMasters/notesMaster1.xml" Id="R2928bd02112f4ede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1382d1bb4f7b4099" /><Relationship Type="http://schemas.openxmlformats.org/officeDocument/2006/relationships/notesMaster" Target="/ppt/notesMasters/notesMaster1.xml" Id="R3ac5f3da6af6469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79523dcdbaa4e41" /><Relationship Type="http://schemas.openxmlformats.org/officeDocument/2006/relationships/notesMaster" Target="/ppt/notesMasters/notesMaster1.xml" Id="R8121d775027d45a8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aff84e0b36bc4618" /><Relationship Type="http://schemas.openxmlformats.org/officeDocument/2006/relationships/notesMaster" Target="/ppt/notesMasters/notesMaster1.xml" Id="Ra16111e62bfb4272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f13017279ebb4710" /><Relationship Type="http://schemas.openxmlformats.org/officeDocument/2006/relationships/notesMaster" Target="/ppt/notesMasters/notesMaster1.xml" Id="R70e9d6e7316342ad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b57d14500a48424e" /><Relationship Type="http://schemas.openxmlformats.org/officeDocument/2006/relationships/notesMaster" Target="/ppt/notesMasters/notesMaster1.xml" Id="R11987b94c0954a85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4e82aad5b4ec4360" /><Relationship Type="http://schemas.openxmlformats.org/officeDocument/2006/relationships/notesMaster" Target="/ppt/notesMasters/notesMaster1.xml" Id="R03ee5ce9ef064e7e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7984c6db2e274333" /><Relationship Type="http://schemas.openxmlformats.org/officeDocument/2006/relationships/notesMaster" Target="/ppt/notesMasters/notesMaster1.xml" Id="R1d15ddd0d0574b17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669bdfad28dd421c" /><Relationship Type="http://schemas.openxmlformats.org/officeDocument/2006/relationships/notesMaster" Target="/ppt/notesMasters/notesMaster1.xml" Id="Raa2a831627e844df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8a8978adc9d949b9" /><Relationship Type="http://schemas.openxmlformats.org/officeDocument/2006/relationships/notesMaster" Target="/ppt/notesMasters/notesMaster1.xml" Id="Rb1ca6749d41f40d5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6f6da10b2acf4d64" /><Relationship Type="http://schemas.openxmlformats.org/officeDocument/2006/relationships/notesMaster" Target="/ppt/notesMasters/notesMaster1.xml" Id="R54b33bdd67204f30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8100b88c1a024959" /><Relationship Type="http://schemas.openxmlformats.org/officeDocument/2006/relationships/notesMaster" Target="/ppt/notesMasters/notesMaster1.xml" Id="R83762594afee4a0d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9904bc75d3d24ac1" /><Relationship Type="http://schemas.openxmlformats.org/officeDocument/2006/relationships/notesMaster" Target="/ppt/notesMasters/notesMaster1.xml" Id="R8655fcfafb7944b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bd5312d10fa48aa" /><Relationship Type="http://schemas.openxmlformats.org/officeDocument/2006/relationships/notesMaster" Target="/ppt/notesMasters/notesMaster1.xml" Id="Rc4858893ea094e1b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331d1b8a17d54b51" /><Relationship Type="http://schemas.openxmlformats.org/officeDocument/2006/relationships/notesMaster" Target="/ppt/notesMasters/notesMaster1.xml" Id="R9f326514273f4b85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2b092fb98d0a484d" /><Relationship Type="http://schemas.openxmlformats.org/officeDocument/2006/relationships/notesMaster" Target="/ppt/notesMasters/notesMaster1.xml" Id="R809389e5667c4a52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d9431da5cf004a04" /><Relationship Type="http://schemas.openxmlformats.org/officeDocument/2006/relationships/notesMaster" Target="/ppt/notesMasters/notesMaster1.xml" Id="R0bb47e00f1db4dfc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b31d5bb0095b4bf3" /><Relationship Type="http://schemas.openxmlformats.org/officeDocument/2006/relationships/notesMaster" Target="/ppt/notesMasters/notesMaster1.xml" Id="R4daa5965c7df4f43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f05ed320e7c64ce7" /><Relationship Type="http://schemas.openxmlformats.org/officeDocument/2006/relationships/notesMaster" Target="/ppt/notesMasters/notesMaster1.xml" Id="R61630b9bcdbc474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fb3da24af742f2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a2424a298994646" /><Relationship Type="http://schemas.openxmlformats.org/officeDocument/2006/relationships/slideLayout" Target="/ppt/slideLayouts/slideLayout1.xml" Id="R12596a8812424c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96a8812424cea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6b92289404284" /><Relationship Type="http://schemas.openxmlformats.org/officeDocument/2006/relationships/image" Target="/ppt/media/image.png" Id="R3792849c3a104773" /><Relationship Type="http://schemas.openxmlformats.org/officeDocument/2006/relationships/notesSlide" Target="/ppt/notesSlides/notesSlide1.xml" Id="Ra7a3cc2af3634ec8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3b5a54f214bb8" /><Relationship Type="http://schemas.openxmlformats.org/officeDocument/2006/relationships/image" Target="/ppt/media/image3.png" Id="Redd4bada73974e61" /><Relationship Type="http://schemas.openxmlformats.org/officeDocument/2006/relationships/notesSlide" Target="/ppt/notesSlides/notesSlide10.xml" Id="R71ff298877074adc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077e0d2641dd" /><Relationship Type="http://schemas.openxmlformats.org/officeDocument/2006/relationships/image" Target="/ppt/media/image4.png" Id="R1efd8db4438148c0" /><Relationship Type="http://schemas.openxmlformats.org/officeDocument/2006/relationships/notesSlide" Target="/ppt/notesSlides/notesSlide11.xml" Id="R36299423e6fc4084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91694f7b49a0" /><Relationship Type="http://schemas.openxmlformats.org/officeDocument/2006/relationships/notesSlide" Target="/ppt/notesSlides/notesSlide12.xml" Id="R41234325a07d47c3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325a9dd6447f8" /><Relationship Type="http://schemas.openxmlformats.org/officeDocument/2006/relationships/image" Target="/ppt/media/image5.png" Id="Rfc7c2d3514f04d65" /><Relationship Type="http://schemas.openxmlformats.org/officeDocument/2006/relationships/notesSlide" Target="/ppt/notesSlides/notesSlide13.xml" Id="Rcd86408f642b485b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4a4b0a9d60492b" /><Relationship Type="http://schemas.openxmlformats.org/officeDocument/2006/relationships/notesSlide" Target="/ppt/notesSlides/notesSlide14.xml" Id="R1b026c937ece44d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7bef3b8c14789" /><Relationship Type="http://schemas.openxmlformats.org/officeDocument/2006/relationships/image" Target="/ppt/media/image6.png" Id="Rbc6f21262cd74b02" /><Relationship Type="http://schemas.openxmlformats.org/officeDocument/2006/relationships/notesSlide" Target="/ppt/notesSlides/notesSlide15.xml" Id="R6ab9ae41c8084621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833e5f05ae4d63" /><Relationship Type="http://schemas.openxmlformats.org/officeDocument/2006/relationships/image" Target="/ppt/media/image7.png" Id="Rcb9e76649b2c4714" /><Relationship Type="http://schemas.openxmlformats.org/officeDocument/2006/relationships/notesSlide" Target="/ppt/notesSlides/notesSlide16.xml" Id="Rc4d8ebe662074f9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ec8aba7ba44539" /><Relationship Type="http://schemas.openxmlformats.org/officeDocument/2006/relationships/notesSlide" Target="/ppt/notesSlides/notesSlide17.xml" Id="R8730d9c4d1b240fc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b2f3b1ecd42fe" /><Relationship Type="http://schemas.openxmlformats.org/officeDocument/2006/relationships/notesSlide" Target="/ppt/notesSlides/notesSlide18.xml" Id="R774dc96706c04437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f357db0e44a88" /><Relationship Type="http://schemas.openxmlformats.org/officeDocument/2006/relationships/image" Target="/ppt/media/image8.png" Id="Rbd8835dd0d8441ae" /><Relationship Type="http://schemas.openxmlformats.org/officeDocument/2006/relationships/notesSlide" Target="/ppt/notesSlides/notesSlide19.xml" Id="R49d8e456a01646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f09fa532c4c9e" /><Relationship Type="http://schemas.openxmlformats.org/officeDocument/2006/relationships/notesSlide" Target="/ppt/notesSlides/notesSlide2.xml" Id="Ra4551ed59823428f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f71104deb483c" /><Relationship Type="http://schemas.openxmlformats.org/officeDocument/2006/relationships/image" Target="/ppt/media/image9.png" Id="R1a888b3b1c2742a3" /><Relationship Type="http://schemas.openxmlformats.org/officeDocument/2006/relationships/notesSlide" Target="/ppt/notesSlides/notesSlide20.xml" Id="R287066db191d4a2c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03aae63f04e20" /><Relationship Type="http://schemas.openxmlformats.org/officeDocument/2006/relationships/notesSlide" Target="/ppt/notesSlides/notesSlide21.xml" Id="Ra767daa012bf495e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287ad98cf9422c" /><Relationship Type="http://schemas.openxmlformats.org/officeDocument/2006/relationships/notesSlide" Target="/ppt/notesSlides/notesSlide22.xml" Id="Rc6d460d7e2e740c9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b8086394e0498b" /><Relationship Type="http://schemas.openxmlformats.org/officeDocument/2006/relationships/image" Target="/ppt/media/image10.png" Id="Rc23e836e72c7426f" /><Relationship Type="http://schemas.openxmlformats.org/officeDocument/2006/relationships/notesSlide" Target="/ppt/notesSlides/notesSlide23.xml" Id="R0298fb16958c41c1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d321b57414c51" /><Relationship Type="http://schemas.openxmlformats.org/officeDocument/2006/relationships/image" Target="/ppt/media/image11.png" Id="R3bc940a774c44414" /><Relationship Type="http://schemas.openxmlformats.org/officeDocument/2006/relationships/notesSlide" Target="/ppt/notesSlides/notesSlide24.xml" Id="R39edf764a6e648c6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e9b0d43d3469b" /><Relationship Type="http://schemas.openxmlformats.org/officeDocument/2006/relationships/image" Target="/ppt/media/image12.png" Id="R9798469479ad4fe8" /><Relationship Type="http://schemas.openxmlformats.org/officeDocument/2006/relationships/notesSlide" Target="/ppt/notesSlides/notesSlide25.xml" Id="Rd37fd5ece4d841ba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4f336bbd941a6" /><Relationship Type="http://schemas.openxmlformats.org/officeDocument/2006/relationships/notesSlide" Target="/ppt/notesSlides/notesSlide26.xml" Id="R85e442366f10441c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521133ed64fb5" /><Relationship Type="http://schemas.openxmlformats.org/officeDocument/2006/relationships/image" Target="/ppt/media/image13.png" Id="R6554186518ee4b0e" /><Relationship Type="http://schemas.openxmlformats.org/officeDocument/2006/relationships/notesSlide" Target="/ppt/notesSlides/notesSlide27.xml" Id="R5cd4c0b53d544c0a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cc13693fe491a" /><Relationship Type="http://schemas.openxmlformats.org/officeDocument/2006/relationships/notesSlide" Target="/ppt/notesSlides/notesSlide28.xml" Id="R6c26fe4c198f45a0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162778a95446e" /><Relationship Type="http://schemas.openxmlformats.org/officeDocument/2006/relationships/image" Target="/ppt/media/image14.png" Id="R6818cf5e77574edd" /><Relationship Type="http://schemas.openxmlformats.org/officeDocument/2006/relationships/notesSlide" Target="/ppt/notesSlides/notesSlide29.xml" Id="Rcba2490645e647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4f65c089e44eb" /><Relationship Type="http://schemas.openxmlformats.org/officeDocument/2006/relationships/notesSlide" Target="/ppt/notesSlides/notesSlide3.xml" Id="R34e8ae3828f9427b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c626caa2c4f7b" /><Relationship Type="http://schemas.openxmlformats.org/officeDocument/2006/relationships/notesSlide" Target="/ppt/notesSlides/notesSlide30.xml" Id="R035607a3b4c844f1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4b0d0deb084a8a" /><Relationship Type="http://schemas.openxmlformats.org/officeDocument/2006/relationships/image" Target="/ppt/media/image15.png" Id="Rfaa83b3a28b94795" /><Relationship Type="http://schemas.openxmlformats.org/officeDocument/2006/relationships/notesSlide" Target="/ppt/notesSlides/notesSlide31.xml" Id="Rf5b33dbf44f24945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2a64ec2104eb9" /><Relationship Type="http://schemas.openxmlformats.org/officeDocument/2006/relationships/notesSlide" Target="/ppt/notesSlides/notesSlide32.xml" Id="Rd691892f3640450f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925f0b7f64828" /><Relationship Type="http://schemas.openxmlformats.org/officeDocument/2006/relationships/image" Target="/ppt/media/image16.png" Id="Rd8797d7932764fd5" /><Relationship Type="http://schemas.openxmlformats.org/officeDocument/2006/relationships/notesSlide" Target="/ppt/notesSlides/notesSlide33.xml" Id="R278c6cb6c00b4d05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5b984c81ce49b6" /><Relationship Type="http://schemas.openxmlformats.org/officeDocument/2006/relationships/notesSlide" Target="/ppt/notesSlides/notesSlide34.xml" Id="Rb763899be97049f0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f613e85f54b32" /><Relationship Type="http://schemas.openxmlformats.org/officeDocument/2006/relationships/image" Target="/ppt/media/image17.png" Id="R5ffc0e99aba1415e" /><Relationship Type="http://schemas.openxmlformats.org/officeDocument/2006/relationships/notesSlide" Target="/ppt/notesSlides/notesSlide35.xml" Id="R06a2a961d7fe43cb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a57b678674a33" /><Relationship Type="http://schemas.openxmlformats.org/officeDocument/2006/relationships/notesSlide" Target="/ppt/notesSlides/notesSlide36.xml" Id="R70a47b3b42b74c93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2f86181c6463d" /><Relationship Type="http://schemas.openxmlformats.org/officeDocument/2006/relationships/image" Target="/ppt/media/image18.png" Id="R3fab5b3497c74ae1" /><Relationship Type="http://schemas.openxmlformats.org/officeDocument/2006/relationships/notesSlide" Target="/ppt/notesSlides/notesSlide37.xml" Id="R11a0ec6936f94de5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68d2aea374e4c" /><Relationship Type="http://schemas.openxmlformats.org/officeDocument/2006/relationships/notesSlide" Target="/ppt/notesSlides/notesSlide38.xml" Id="Rab0a21e9112146d0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a6cb2ad764f1f" /><Relationship Type="http://schemas.openxmlformats.org/officeDocument/2006/relationships/image" Target="/ppt/media/image19.png" Id="R0911e54129d6426f" /><Relationship Type="http://schemas.openxmlformats.org/officeDocument/2006/relationships/notesSlide" Target="/ppt/notesSlides/notesSlide39.xml" Id="Rea50cde2f0ba40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5c68964424c44" /><Relationship Type="http://schemas.openxmlformats.org/officeDocument/2006/relationships/notesSlide" Target="/ppt/notesSlides/notesSlide4.xml" Id="R4f3833ccb7094c40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041a259af470b" /><Relationship Type="http://schemas.openxmlformats.org/officeDocument/2006/relationships/notesSlide" Target="/ppt/notesSlides/notesSlide40.xml" Id="Ra98e02b301814512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13cc1c79465a" /><Relationship Type="http://schemas.openxmlformats.org/officeDocument/2006/relationships/notesSlide" Target="/ppt/notesSlides/notesSlide41.xml" Id="R4b3833ee8a0d4eb0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57135da4c4e96" /><Relationship Type="http://schemas.openxmlformats.org/officeDocument/2006/relationships/notesSlide" Target="/ppt/notesSlides/notesSlide42.xml" Id="Rdde9ed611e4c4a2f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e7bb989d64296" /><Relationship Type="http://schemas.openxmlformats.org/officeDocument/2006/relationships/notesSlide" Target="/ppt/notesSlides/notesSlide43.xml" Id="R4a7b340f0ef54e89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07e160764972" /><Relationship Type="http://schemas.openxmlformats.org/officeDocument/2006/relationships/notesSlide" Target="/ppt/notesSlides/notesSlide44.xml" Id="Rb1bcfd86a51e4654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fd3e79a75944f3" /><Relationship Type="http://schemas.openxmlformats.org/officeDocument/2006/relationships/notesSlide" Target="/ppt/notesSlides/notesSlide45.xml" Id="R253b166753b941df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43888b1bb4e1f" /><Relationship Type="http://schemas.openxmlformats.org/officeDocument/2006/relationships/image" Target="/ppt/media/image20.png" Id="R5f8d7b838b804b03" /><Relationship Type="http://schemas.openxmlformats.org/officeDocument/2006/relationships/notesSlide" Target="/ppt/notesSlides/notesSlide46.xml" Id="Ree0b2f06433b46f6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5a05ab0484b97" /><Relationship Type="http://schemas.openxmlformats.org/officeDocument/2006/relationships/image" Target="/ppt/media/image21.png" Id="Rf58e2fc91b2f48ff" /><Relationship Type="http://schemas.openxmlformats.org/officeDocument/2006/relationships/notesSlide" Target="/ppt/notesSlides/notesSlide47.xml" Id="Rdc07d50f8e354474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0e836858834632" /><Relationship Type="http://schemas.openxmlformats.org/officeDocument/2006/relationships/notesSlide" Target="/ppt/notesSlides/notesSlide48.xml" Id="Reb72dd6fee2b41d6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06e86518f4b24" /><Relationship Type="http://schemas.openxmlformats.org/officeDocument/2006/relationships/notesSlide" Target="/ppt/notesSlides/notesSlide49.xml" Id="R87871b5ffebe42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2d8a1f459470d" /><Relationship Type="http://schemas.openxmlformats.org/officeDocument/2006/relationships/notesSlide" Target="/ppt/notesSlides/notesSlide5.xml" Id="Rf62c9867aa964c17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547f262b594268" /><Relationship Type="http://schemas.openxmlformats.org/officeDocument/2006/relationships/notesSlide" Target="/ppt/notesSlides/notesSlide50.xml" Id="R709af132ceff49e6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e3ad87dd2486a" /><Relationship Type="http://schemas.openxmlformats.org/officeDocument/2006/relationships/notesSlide" Target="/ppt/notesSlides/notesSlide51.xml" Id="R21d1c6d5378b4586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2cbd0d40bc4150" /><Relationship Type="http://schemas.openxmlformats.org/officeDocument/2006/relationships/notesSlide" Target="/ppt/notesSlides/notesSlide52.xml" Id="Red41e24e3e904514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2bf45b4734a45" /><Relationship Type="http://schemas.openxmlformats.org/officeDocument/2006/relationships/notesSlide" Target="/ppt/notesSlides/notesSlide53.xml" Id="R8c30f44352db4087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50f23ec3f41b2" /><Relationship Type="http://schemas.openxmlformats.org/officeDocument/2006/relationships/image" Target="/ppt/media/image22.png" Id="R156d82da11694e58" /><Relationship Type="http://schemas.openxmlformats.org/officeDocument/2006/relationships/notesSlide" Target="/ppt/notesSlides/notesSlide54.xml" Id="R5b44e4aa9cef4549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2e2c9f564445b" /><Relationship Type="http://schemas.openxmlformats.org/officeDocument/2006/relationships/notesSlide" Target="/ppt/notesSlides/notesSlide55.xml" Id="Rb58408f2e9c040dd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7954f843f4fef" /><Relationship Type="http://schemas.openxmlformats.org/officeDocument/2006/relationships/notesSlide" Target="/ppt/notesSlides/notesSlide56.xml" Id="Rfe0a7caef9e44553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4f5cc215d14326" /><Relationship Type="http://schemas.openxmlformats.org/officeDocument/2006/relationships/image" Target="/ppt/media/image23.png" Id="Rb65daf7b9b764ed3" /><Relationship Type="http://schemas.openxmlformats.org/officeDocument/2006/relationships/notesSlide" Target="/ppt/notesSlides/notesSlide57.xml" Id="R225df2aaa5874638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8ac7124ef74443" /><Relationship Type="http://schemas.openxmlformats.org/officeDocument/2006/relationships/notesSlide" Target="/ppt/notesSlides/notesSlide58.xml" Id="R8f47efd546a7428f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25c8f6451c4b28" /><Relationship Type="http://schemas.openxmlformats.org/officeDocument/2006/relationships/notesSlide" Target="/ppt/notesSlides/notesSlide59.xml" Id="R9d692e16ed0d4e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6ca2c73c246c4" /><Relationship Type="http://schemas.openxmlformats.org/officeDocument/2006/relationships/notesSlide" Target="/ppt/notesSlides/notesSlide6.xml" Id="Ra2b24a80a25e43e1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acc810ca4b5f" /><Relationship Type="http://schemas.openxmlformats.org/officeDocument/2006/relationships/notesSlide" Target="/ppt/notesSlides/notesSlide60.xml" Id="R3ea5bb3d258d4dc9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25f9612694166" /><Relationship Type="http://schemas.openxmlformats.org/officeDocument/2006/relationships/image" Target="/ppt/media/image24.png" Id="R604b08ae37484c3a" /><Relationship Type="http://schemas.openxmlformats.org/officeDocument/2006/relationships/notesSlide" Target="/ppt/notesSlides/notesSlide61.xml" Id="Rb098aed5d714412d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43ef020454a49" /><Relationship Type="http://schemas.openxmlformats.org/officeDocument/2006/relationships/image" Target="/ppt/media/image25.png" Id="Rbd094e285cba42cd" /><Relationship Type="http://schemas.openxmlformats.org/officeDocument/2006/relationships/notesSlide" Target="/ppt/notesSlides/notesSlide62.xml" Id="R4b4e80e57adf4be0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c85af93332481c" /><Relationship Type="http://schemas.openxmlformats.org/officeDocument/2006/relationships/notesSlide" Target="/ppt/notesSlides/notesSlide63.xml" Id="R7e96afd607c44123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c7b0d6dab4ac3" /><Relationship Type="http://schemas.openxmlformats.org/officeDocument/2006/relationships/notesSlide" Target="/ppt/notesSlides/notesSlide64.xml" Id="R10b2e172e0684510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b2401de8a4136" /><Relationship Type="http://schemas.openxmlformats.org/officeDocument/2006/relationships/image" Target="/ppt/media/image26.png" Id="R0677217c95724321" /><Relationship Type="http://schemas.openxmlformats.org/officeDocument/2006/relationships/notesSlide" Target="/ppt/notesSlides/notesSlide65.xml" Id="Rd013add5a6d1485c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c1f5674094b26" /><Relationship Type="http://schemas.openxmlformats.org/officeDocument/2006/relationships/image" Target="/ppt/media/image27.png" Id="R8708aeaa4c264f65" /><Relationship Type="http://schemas.openxmlformats.org/officeDocument/2006/relationships/notesSlide" Target="/ppt/notesSlides/notesSlide66.xml" Id="R974da7b0e0fa4ded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9c0a74706432a" /><Relationship Type="http://schemas.openxmlformats.org/officeDocument/2006/relationships/notesSlide" Target="/ppt/notesSlides/notesSlide67.xml" Id="R1f45fb4cc4bc455c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2749a95444cc1" /><Relationship Type="http://schemas.openxmlformats.org/officeDocument/2006/relationships/notesSlide" Target="/ppt/notesSlides/notesSlide68.xml" Id="Rffcad01cdeb2409c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be34956e704c2f" /><Relationship Type="http://schemas.openxmlformats.org/officeDocument/2006/relationships/image" Target="/ppt/media/image28.png" Id="R97a38fc6e21a403c" /><Relationship Type="http://schemas.openxmlformats.org/officeDocument/2006/relationships/notesSlide" Target="/ppt/notesSlides/notesSlide69.xml" Id="R6964db45518548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604b78acf4b56" /><Relationship Type="http://schemas.openxmlformats.org/officeDocument/2006/relationships/notesSlide" Target="/ppt/notesSlides/notesSlide7.xml" Id="Rfaf02e274c4a459f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9bd5a8f94811" /><Relationship Type="http://schemas.openxmlformats.org/officeDocument/2006/relationships/notesSlide" Target="/ppt/notesSlides/notesSlide70.xml" Id="Rd7a5ee0dbd214e59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75fe0ff2c41bb" /><Relationship Type="http://schemas.openxmlformats.org/officeDocument/2006/relationships/image" Target="/ppt/media/image29.png" Id="Rc5204dbbebb2429a" /><Relationship Type="http://schemas.openxmlformats.org/officeDocument/2006/relationships/notesSlide" Target="/ppt/notesSlides/notesSlide71.xml" Id="R47078bd4e0b44aca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5eb6a40994621" /><Relationship Type="http://schemas.openxmlformats.org/officeDocument/2006/relationships/notesSlide" Target="/ppt/notesSlides/notesSlide72.xml" Id="Rb9324d9880694ed9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a2c13f2d74f08" /><Relationship Type="http://schemas.openxmlformats.org/officeDocument/2006/relationships/image" Target="/ppt/media/image30.png" Id="R47994afe31bb44a1" /><Relationship Type="http://schemas.openxmlformats.org/officeDocument/2006/relationships/notesSlide" Target="/ppt/notesSlides/notesSlide73.xml" Id="R9940dd1d91ae405a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2731ff57431d" /><Relationship Type="http://schemas.openxmlformats.org/officeDocument/2006/relationships/notesSlide" Target="/ppt/notesSlides/notesSlide74.xml" Id="Rf3a5c10ba1344d45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bd8a7f23e47e5" /><Relationship Type="http://schemas.openxmlformats.org/officeDocument/2006/relationships/notesSlide" Target="/ppt/notesSlides/notesSlide75.xml" Id="Ra5b4a3dfa7a144af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64fed2974b75" /><Relationship Type="http://schemas.openxmlformats.org/officeDocument/2006/relationships/notesSlide" Target="/ppt/notesSlides/notesSlide76.xml" Id="Rc51c15486a2343ae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594625f154c92" /><Relationship Type="http://schemas.openxmlformats.org/officeDocument/2006/relationships/notesSlide" Target="/ppt/notesSlides/notesSlide77.xml" Id="R11c17559ef60400e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4428a77384a17" /><Relationship Type="http://schemas.openxmlformats.org/officeDocument/2006/relationships/image" Target="/ppt/media/image31.png" Id="R5865d340ea8c414c" /><Relationship Type="http://schemas.openxmlformats.org/officeDocument/2006/relationships/notesSlide" Target="/ppt/notesSlides/notesSlide78.xml" Id="R588317125d06424c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38230181349e1" /><Relationship Type="http://schemas.openxmlformats.org/officeDocument/2006/relationships/notesSlide" Target="/ppt/notesSlides/notesSlide79.xml" Id="R4c04a3b8db804995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9f729723e4451" /><Relationship Type="http://schemas.openxmlformats.org/officeDocument/2006/relationships/image" Target="/ppt/media/image2.png" Id="Rcd11a7db79eb41af" /><Relationship Type="http://schemas.openxmlformats.org/officeDocument/2006/relationships/notesSlide" Target="/ppt/notesSlides/notesSlide8.xml" Id="R86d15b513cff4192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59d53b0854db1" /><Relationship Type="http://schemas.openxmlformats.org/officeDocument/2006/relationships/notesSlide" Target="/ppt/notesSlides/notesSlide80.xml" Id="R46f72fc9f8e04fb2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f55e58ccb4ba9" /><Relationship Type="http://schemas.openxmlformats.org/officeDocument/2006/relationships/notesSlide" Target="/ppt/notesSlides/notesSlide81.xml" Id="R7c50d7a027c04d73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725a247e74f17" /><Relationship Type="http://schemas.openxmlformats.org/officeDocument/2006/relationships/notesSlide" Target="/ppt/notesSlides/notesSlide82.xml" Id="Rdaa8e9d018a84664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9c1f71ec34e95" /><Relationship Type="http://schemas.openxmlformats.org/officeDocument/2006/relationships/notesSlide" Target="/ppt/notesSlides/notesSlide83.xml" Id="R4fded910883d4c52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23c6c95d0842a0" /><Relationship Type="http://schemas.openxmlformats.org/officeDocument/2006/relationships/notesSlide" Target="/ppt/notesSlides/notesSlide84.xml" Id="R8cebda3faaac4b20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c5acd1902d4ec7" /><Relationship Type="http://schemas.openxmlformats.org/officeDocument/2006/relationships/notesSlide" Target="/ppt/notesSlides/notesSlide85.xml" Id="R5741719f0a93495b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af06888fc44c6" /><Relationship Type="http://schemas.openxmlformats.org/officeDocument/2006/relationships/notesSlide" Target="/ppt/notesSlides/notesSlide86.xml" Id="Re9fad023d0684d35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1206f41f64399" /><Relationship Type="http://schemas.openxmlformats.org/officeDocument/2006/relationships/notesSlide" Target="/ppt/notesSlides/notesSlide87.xml" Id="Ra81e8726e1424734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ae7689c94959" /><Relationship Type="http://schemas.openxmlformats.org/officeDocument/2006/relationships/notesSlide" Target="/ppt/notesSlides/notesSlide88.xml" Id="Re963e91569c04a35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59325fbcc4473" /><Relationship Type="http://schemas.openxmlformats.org/officeDocument/2006/relationships/notesSlide" Target="/ppt/notesSlides/notesSlide89.xml" Id="R75dab50144274c0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817ee2df44fff" /><Relationship Type="http://schemas.openxmlformats.org/officeDocument/2006/relationships/notesSlide" Target="/ppt/notesSlides/notesSlide9.xml" Id="Ra31b12a264ca4d4a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e5c004ca8c492f" /><Relationship Type="http://schemas.openxmlformats.org/officeDocument/2006/relationships/notesSlide" Target="/ppt/notesSlides/notesSlide90.xml" Id="Rb3ba380c17e9412f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101f7f1b544bdd" /><Relationship Type="http://schemas.openxmlformats.org/officeDocument/2006/relationships/notesSlide" Target="/ppt/notesSlides/notesSlide91.xml" Id="R8344e833de284ff8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af5dc3e5b46c0" /><Relationship Type="http://schemas.openxmlformats.org/officeDocument/2006/relationships/notesSlide" Target="/ppt/notesSlides/notesSlide92.xml" Id="Rd38060d80fbc4181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3118e4a6e421e" /><Relationship Type="http://schemas.openxmlformats.org/officeDocument/2006/relationships/notesSlide" Target="/ppt/notesSlides/notesSlide93.xml" Id="Rbe144ff0ee7e4434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6b6d407164704" /><Relationship Type="http://schemas.openxmlformats.org/officeDocument/2006/relationships/image" Target="/ppt/media/image32.png" Id="R9c23a24278b54ebd" /><Relationship Type="http://schemas.openxmlformats.org/officeDocument/2006/relationships/notesSlide" Target="/ppt/notesSlides/notesSlide94.xml" Id="Rb1c56a2064294810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82CAAF3-451E-43AB-9226-57A8270B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7C0DA99-8A14-493A-8605-4086B9FDA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3E9AE29-17FA-4379-848F-2BF47C768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866C63-BBFB-4DD6-B29F-8217948F2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433D6F-518F-410B-8B2B-E6ADC2BBE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Η πλήρης επαγγελματική λύση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 τις σύγχρονες κινητές εταιρείες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07A0519-01A4-4CC6-8F25-22ABBE4DD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54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Από επιτόπια έρευνα στο τιμολόγιο: διαχείριση πελατών, θέσεις εργασίας, 3D σαρώσεις δωματίου, απογραφή, τιμολόγηση, στόλος, προσωπικό, αποθήκευση, οικονομικά και φορολογικές περιλήψεις σε μια εφαρμογή.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0ED11FBB-7C85-4B85-8C70-875C86998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78EF810D-01F5-430F-B338-FB3156A89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Δοκιμάστε το δωρεάν για 3 ημέρες.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F22ADF3F-3C1A-4197-8045-CF5FF64FD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231C1F5D-8475-4DF0-BD5A-4813D696B5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4B8F3D0C-0C3A-4B33-B2D6-F48F3730DA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4434B393-39AC-4BC5-A974-EE0F4733A1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792849c3a10477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3553343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0A2B443-2645-46E6-9835-A29DEE35C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8BE0F9A-F1BE-4204-BCC2-F62B41496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CEA23C9-B7B9-47C8-8187-F047761B1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1716862-CFE4-4F2E-A539-DA6A13922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Dashboard: το κέντρο ελέγχου σας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E19A16-2099-4E00-B773-2AFA6FB4C7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αρχική οθόνη φέρνει τις βασικές μετρήσεις μαζί και παρέχει άμεση σαφήνεια.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FDBAD14-083C-44B4-90AB-FAFEB0540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ανοικτές και προγραμματισμένες εργασίες είναι ορατές χωρίς να αναζητηθούν μέσω λιστών.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αναφορές, τα ποσά που καταβάλλονται, οι ανεξόφλητες πληρωμές και τα μηνιαία έσοδα εμφανίζονται απευθείας στην αρχική οθόνη.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επόμενα ραντεβού σας βοηθούν να προετοιμαστείτε για την επόμενη εργάσιμη ημέρα.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μπορούν να κρυφτούν όταν είναι απαραίτητα κατά τη διάρκεια των συναντήσεων των πελατών ή κατά την άποψη των εργαζομένων.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dd4bada73974e6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E586851-D753-43C7-B41B-A17777D81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C95275B-76D8-42C7-AD70-E75C4767A6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Επισκόπηση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EFE8522-8911-4648-A933-D790A7576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94C3C55-6CEB-4732-B6BD-F1A20EEF64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Στοιχεία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7790735-9A82-4C26-AF63-08A918F62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BDA47E8-2DBA-4CE2-90EE-0BC74B91B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Διορισμοί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08305808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E4048C6-4134-4FD7-A018-46BCE8166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5A84A79-1A51-4E65-853B-E46CCCBC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68B0EF0-EC6C-4EEC-B388-196AF8DAE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625D111-9C4E-4911-BE90-A10A16DC7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Τα πάντα με μια ματιά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CA96E5F-FD48-423C-87D4-45C878E2A9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εφαρμογή δείχνει περισσότερα από ό, τι τα δεδομένα ?it δείχνουν τις προτεραιότητες.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efd8db4438148c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1E869F4B-0853-4B56-876A-B9E8BD0E3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Ανοιχτά καθήκοντα, έσοδα, πληρωμές και ραντεβού εμφανίζονται μόλις ξεκινήσετε την εφαρμογή.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07692512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8320754-FD88-490A-89B4-E7DF668C6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92627E-141F-41AC-A5C8-3D694142D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5B43C2D-4F7D-4D91-87B2-D07765A02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9A22AC9-382B-4775-BA83-E9B2149E9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77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Το καθημερινό σου πλεονέκτημα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E36235E-CAE9-4EB0-B2F3-9F3EF8974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Το ταμπλό εξοικονομεί χρόνο επειδή σημαντικές πληροφορίες δεν χρειάζεται πλέον να βρεθούν σε διάφορα μέρη.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DFB964-875A-48D3-BCB9-96168C9B1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ιδιοκτήτες μπορούν αμέσως να δουν ποιες θέσεις εργασίας είναι ανοικτές και ποια τιμολόγια έχουν καταβληθεί.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εκκρεμούσες απαιτήσεις προσδιορίζονται νωρίς πριν η ταμειακή ροή γίνει πρόβλημα.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 τρέχοντας μήνας παραμένει διαφανής.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διορισμοί και τα επιχειρησιακά καθήκοντα εξετάζονται μαζί με οικονομικές πληροφορίες.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64EF94A-FF53-4E54-9171-1874CE588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Μεγαλύτερη ορατότητα σημαίνει λιγότερα ερωτήματα, λιγότερη αναζήτηση και γρηγορότερες αποφάσεις.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4812164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7EC4870-EBA0-400A-B0F3-2A6DD8D51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BE1B234-C39D-491E-9F8E-327B03813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4B9B9F-38F7-4959-82C3-6733872EF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F43C5B-5B54-416F-9ECD-0B260C21C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Το σημείο εκκίνησης για νέες θέσεις εργασίας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72949FF-E525-4F15-A729-48D6496C4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ροή εργασίας ξεκινάει απευθείας στην αρχική οθόνη.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A53B27E-C401-4B19-9FAF-65FC07F070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Δημιουργήστε αμέσως νέες θέσεις εργασίας.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υπάρχοντα ραντεβού και οι μετρήσεις παραμένουν ορατά.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αρχική οθόνη είναι σκόπιμα ήρεμη και χωρίς cluttered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c7c2d3514f04d6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89E22EC-94FB-41BE-B66C-EE7C361C2A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76101CC-0076-49F3-AAF8-BC9A287C6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Νέα δουλειά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1ED5941-5553-4747-A4A2-FAF7959D97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B8672766-D5EC-4334-82F5-BF3FB7E6B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Γρήγορη εκκίνηση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8DAD6D1-30FD-49D1-9604-C637DFA59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A184432-0193-44F4-8E52-4CF3DACA60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Χτισμένο για εξάσκηση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35490216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3B213A1-A7C0-40F5-B847-4F00814BE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CD96B04-AF24-4651-9ECB-B914EC7BE9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4667076-2CC2-4923-A8AA-6C8F5A608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AD3BCA-D84F-4E05-AF86-6F929CE9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298ECCA-57CE-4633-A1D7-8ED3244C5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Διαχείριση των πελατών επαγγελματικά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0E06FDA-812B-4AE7-861D-FCD38ABCF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Οι πελάτες, οι επαφές, οι αριθμοί τηλεφώνου, οι διευθύνσεις ηλεκτρονικού ταχυδρομείου και το ιστορικό εργασίας αποτελούν το θεμέλιο κάθε κινούμενης εργασίας.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44144588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FAD24CD-6846-4A42-938B-4F83040BC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A57D69-B26A-4528-BE6F-03F8928E35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D272B1A-5755-4207-B526-0BF200A21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F152155-7BD3-4696-A04C-3B8ED9E139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Διαχείριση πελατών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ED786A-D3E8-4A45-A770-76D81D6FF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Όλα τα δεδομένα των πελατών σε ένα μέρος, δομημένα και εύκολα να βρεθούν.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891F3F-E084-4152-B600-44A2833B5D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πελάτες εμφανίζονται με τον αριθμό, το όνομα, τον αριθμό τηλεφώνου και το ιστορικό εργασίας τους.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αναζήτηση παρέχει γρήγορη πρόσβαση σε υπάρχουσες επαφές.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του πελάτη μπορούν να μεταφερθούν απευθείας σε θέσεις εργασίας, εισαγωγικά και τιμολόγια.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αποτρέπει την αντιγραφή της εγγραφής και διατηρεί τα έγγραφα συνεπή.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c6f21262cd74b0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167E605-ADC6-4DC9-B94C-9472A1933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08AA4FE-AC40-4211-B6C4-2ABF09D9E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Αναζήτηση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D93A6B57-03F1-44CF-8D5B-718BE97C8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A4E660E-B458-49A1-8EF2-BD6F506EC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Ιστορία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0A754EE-CCC6-4968-B8F1-2F9593E56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ADD47DA-0CD1-47A3-A677-2E8ADE3CF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Επαφή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85485617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4A0D692-156A-4161-8653-0AE370EDC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3F972E7-77F8-460B-974B-B0408D3B0B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33CE5AA-C971-451D-B53A-1C1E85329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765F99-49D9-4F92-B9F4-FAD6F9BA81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775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Από την επαφή στην εργασία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765D71A-9407-4318-B20E-AB50C686E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Τα δεδομένα των πελατών δεν αποθηκεύονται μεμονωμένα· παραμένουν συνδεδεμένα με την εργασία.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320AA5C-75C7-4FD1-87E6-507639D86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Επαφές, τηλέφωνο, email και WhatsApp είναι άμεσα προσβάσιμες.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διευθύνσεις, τα δάπεδα, οι ανελκυστήρες, οι επιλογές στάθμευσης και οι διαδρομές συλλαμβάνονται με δομημένο τρόπο.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πληροφορίες αυτές μπορούν αργότερα να επαναχρησιμοποιούνται σε φύλλα εργασίας, τιμές και σχεδιασμό.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b9e76649b2c471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561B297-B790-44CC-A3C9-954EBA8CD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ED2A99CC-C0B3-41AF-8303-FAE4E3238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Τηλέφωνο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4F2B955-42B1-4B49-9895-D34E70E83F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D8067F4-FDDC-47A7-99CF-12060B525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08FBA72-C10F-4ECB-9ACE-FDD88C5BE6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1AC2AE5-D1DF-4139-B7FD-ED91EAC34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54889107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E4F3261-59ED-4861-8E45-C6B77D4DD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4371C72-D8E1-4AC5-9A54-4F7885D36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E67AF9-F169-43DC-B6BA-B45DC97B7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7360134-EA19-4694-82D7-FDDC45CA4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Λιγότερες ερωτήσεις παρακολούθησης στο γραφείο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B2B4796-2282-49E5-9409-1FA79CAF51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Όταν οι πληροφορίες είναι διαρθρωμένες, οι εργαζόμενοι δεν χρειάζεται πλέον να ζητούν λεπτομέρειες.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8B2487D-9C05-4D74-A2B5-A4E9C3AE4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Στοιχεία επικοινωνίας πελατών και στοιχεία εργασίας παραμένουν τεκμηριωμένα μαζί.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Επαφές και αριθμοί τηλεφώνου είναι άμεσα διαθέσιμα.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Ειδικές σημειώσεις σχετικά με την πρόσβαση, τους ανελκυστήρες ή το πάρκινγκ δεν χάνονται.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Όλα τα επόμενα έγγραφα χρησιμοποιούν την ίδια πηγή δεδομένων.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A257DF4-3841-449A-86FD-8E47D444A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δουλειά είναι τόσο καλή όσο οι πληροφορίες που έχουν ληφθεί σωστά πριν από την κίνηση.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7583267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254F838-D2AA-4C09-8CF5-4F577BDB8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019A711-35AB-41E7-A016-FB0A218BE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B7892A3-4033-417B-AED3-6FC652992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ED318B4-9D5E-4964-8488-BF14C45CC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C0A51B-DCF7-416F-976A-CB0697A0E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105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Διαχείριση θέσεων εργασίας από την πρώτη προσφορά στην πληρωμή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0BA75CE-EEE6-42E5-AE7F-262EDF58D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παρακολουθεί την κατάσταση κάθε εργασίας και συνδέει πελάτες, διευθύνσεις, τιμές, έγγραφα και πληρωμές.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69253565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6C4307-1CDE-44BB-BB8F-EC09E37DEE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B698F8-EFE3-4408-A0F9-F2EE24C8C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8D9B12F-26F1-4011-9323-4737E08DF0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7560D9-819F-4BA0-9A03-C00F618C6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32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Διαχείριση θέσεων εργασίας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3426491-92DA-48F0-AA96-AAD6CCA9D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εργασία δεν είναι απλώς αποθηκευμένη ■ καθοδηγείται σε όλη τη διαδικασία.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7A467C0-C196-4710-B616-5DF5F0B39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καταστάσεις όπως οι εισηγμένες, προγραμματισμένες και πληρωμένες καθιστούν ορατή την πρόοδο.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πελατών, οι διευθύνσεις, η απόσταση, τα δάπεδα, οι ανελκυστήρες και το πάρκινγκ παραμένουν κεντρικά συνδεδεμένα.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απογραφή φωτογραφιών, η τιμολόγηση και τα έγγραφα συνδέονται άμεσα με την εργασία.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μειώνει τις διαταραχές μεταξύ της έρευνας, της εργασίας γραφείου και της ημέρας μετακίνησης.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8835dd0d8441a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23040DB-A6F6-4142-8A93-4C3C00B4A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A845C06-3FF0-4164-8F35-7AA73CF891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Κατάσταση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90BC3764-ED8D-4178-A4DB-B428C6F9C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123DDC6-0C79-4F38-A2D4-26B459082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Διευθύνσεις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3684D0B-B03B-44FB-BAC3-BF9BB6DEC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A2C2306-F51F-46E4-AC33-F9D6C6FB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Έγγραφα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5694466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80BCA7-5EC9-4346-A27C-36F51388F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6093E2C-20E3-4FA1-AD6C-8D3B452E22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3823F7A-08A6-483B-AF7D-5DDCDD32A9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A1385C-7D3F-4DFA-9F0B-02C99D5E27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Εισαγωγή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E25C531-88D9-413C-B6C7-B8ACF32E7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Μια πλατφόρμα για όλη την κινούμενη λειτουργία σας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45CD37-617F-4812-95B5-19DDEE5547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υπερβαίνει κατά πολύ τα απομονωμένα χαρακτηριστικά. Συνδέει ολόκληρη τη ροή εργασίας μιας κινούμενης εταιρείας σε μια σαφή, κινητή λύση.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47071087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11231E6-C466-4418-AD2F-94C1ECD43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FD079C-75BB-4729-AA7D-D21B48CA8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6746AF-4D13-4CF5-A694-A59690FFD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F584C73-452D-4D2B-A33E-9D9C56C00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Δουλειά, πελάτης και εκτέλεση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B01F05E-441E-4E02-858F-599C907CB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2186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εργασία είναι η κεντρική πηγή δεδομένων για όλα όσα αργότερα θα σχεδιαστούν, θα πραγματοποιηθούν και θα τιμολογηθούν.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888b3b1c2742a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26CB223-C1E3-4695-A06A-3654DE554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Οι αναφορές, τα τιμολόγια, τα έγγραφα και ο επιχειρησιακός σχεδιασμός προέρχονται από την εργασία.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0128931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426BFD8-F66A-41C0-8422-D55F02BDC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BC889C8-499A-4BCD-BD9B-4B17D65435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147B9B-7609-4EF7-9E4C-5DD4F310C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D6EF58-1C49-41A2-A156-7ECA7D995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Σύστημα κατάστασης για καθαρές ροές εργασίας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9E4DB9D-FA4C-42DB-8F26-5DACB39D97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Κάθε εργασία μπορεί να προωθηθεί μέσω της διαδικασίας με διαφανή τρόπο.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B60011-7FF3-49E7-AF1A-C8E6DC1AF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προσφορά δημιουργήθηκε και στάλθηκε.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Σχεδιασμένη ημερομηνία.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Προσωπικό και οχήματα που έχουν τοποθετηθεί.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ολοκλήρωση τεκμηριώνεται.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τιμολόγιο δημιουργήθηκε και η πληρωμή εντοπίστηκε.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5EF43A6-6015-4EE0-A2B9-A23315118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Οι ιδιοκτήτες και οι ομάδες μπορούν πάντα να δουν τι πρέπει να συμβεί στη συνέχεια.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08668664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431680-B43E-4E63-9E2E-D742AB0E0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761DD55-F56F-423C-8D28-54B5970DF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7AC3382-C655-408E-9DA3-55D85D4C3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8545624-E93E-4B35-9741-A05810594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322FE6A-B033-472F-8B2C-72A774B10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Δωμάτια σύλληψης ψηφιακά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0662A2-F9DA-4CD6-91E0-410D659E1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και LiDAR μετατρέψει την έρευνα σε ένα δομημένο ψηφιακό θεμέλιο για απογραφή, υπολογισμούς όγκου και σχεδιασμό.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6816609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3D1A63-26BB-4937-A034-1382B7080E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BDDCF89-AD01-4906-80A2-53AF020DB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C8CBD5-89BB-4BC8-A651-701E7755D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92D702D-9906-40C9-A613-E8FD6A34AE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Συλλάβετε όλο το δωμάτιο.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273751-7845-4C27-89AE-E8BB6285F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χρησιμοποιεί γνήσιες σαρώσεις RoomPlan και τις αποθηκεύει μόνιμα με τη δουλειά.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23e836e72c742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06F1430-4AC7-4104-A8C9-51778BAD3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Το δωμάτιο μπορεί αργότερα να περιστραφεί, να ζουμάρει και να επανεξετάσει και πάλι.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568708747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A9D6BA-CD73-47B5-BB2D-9C077B9B0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1AA2CF-45F2-425D-B2D8-5096D6C19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464A9B3-0AA1-429C-95D9-668CCD51C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BB81DA-4587-4CC5-B18A-1A79C7B43A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556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3D[Επεξεργασία _ επεξεργασία κώδικα] Όχι μόνο φωτογραφίες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00AD83B-855C-4D31-B02B-986DE0A6E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Ένα τρισδιάστατο μοντέλο διατηρεί τη χωρική κατάσταση.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c940a774c4441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7787C70B-630C-47FB-AB5C-9F7C39596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Τα χαρακτηριστικά των δωματίων και τα έπιπλα είναι τεκμηριωμένα με οπτικό τρόπο.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8030819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A0074B-63C8-4D0F-A4CC-9DC577630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825708-0311-44E6-9E70-7AA229E68E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7363EF8-C6F7-4094-BA7E-C946FA8F8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DA535BC-658C-41C2-B0B3-8349D708BA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Αποθήκευση σαρώσεων RoomPlan με τη δουλειά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FFB889-8A03-42EA-8C3C-4FBD21665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σάρωση είναι κάτι περισσότερο από ένα στιγμιότυπο που γίνεται μέρος της τεκμηρίωσης εργασίας.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14ACB52-8FBD-42B9-AF41-80CF74A7D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δωμάτια μπορούν να ξανανοίξουν αργότερα.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περιστροφή και το ζουμ διευκολύνουν την προετοιμασία, ακόμη και εβδομάδες μετά την έρευνα.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εργαζόμενοι αποκτούν καλύτερη χωρική κατανόηση.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σάρωση μπορεί να συνδεθεί με τη λίστα επίπλων.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98469479ad4fe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B95ACFE-82DD-4207-85CC-C857927D4C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972F925-DC71-467D-BA1A-B09CCA238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Τοπικό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19E3D60-9CEE-4AC9-B2B3-891B393C8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2302DF7-7DDA-45BD-B4CE-CEDF6A160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Μόνιμη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6E0BE35-A699-4C76-AE5F-28CCF97161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B55D7A9-52A2-4EBE-BE24-0D13AD708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Μοντέλο 3D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67371229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816039C-C9D6-419F-8FF7-2B04D216C7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C87E11-176E-41F1-8907-586633B582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3543F22-2312-4DDA-B35F-8C5FF2187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DD14BCB-AD16-4F1A-8DB7-41100A279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Γιατί αυτό έχει σημασία για τις μετακινούμενες εταιρείες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D03E739-B697-4DE2-9031-E8C58F58B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Ένα τρισδιάστατο μοντέλο μειώνει αυτή την αβεβαιότητα.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933148-3141-4655-BD54-4EB98403D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δωμάτιο παραμένει ανιχνεύσιμο, ακόμα και αν ο πελάτης κάνει ερωτήσεις αργότερα.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έπιπλα, οι τοίχοι και η δομή του δωματίου είναι πιο εύκολα κατανοητά από ό, τι στις μεμονωμένες φωτογραφίες.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 σχεδιασμός και το κόστος μπορούν να βασίζονται σε ένα μόνιμα αποθηκευμένο αρχείο.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νέοι υπάλληλοι μπορούν να κατανοήσουν καλύτερα τη δουλειά χωρίς να έχουν παρακολουθήσει την έρευνα.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9B11FFC-B6E8-4C89-9B7E-317CDED08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Σταμάτα να βασίζεσαι σε εκτιμήσεις.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Σταμάτα να βασίζεσαι στη μνήμη.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Εγγραφή ψηφιακά.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85748954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B62EA19-CB40-4F6D-B654-FC4CD0B37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FF87411-999B-4598-9261-1539D3029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EB49202-6CAB-471B-B170-E3E236E44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0D0594E-B99C-4BE7-8F71-14A6BFAA6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ως πλεονέκτημα πωλήσεων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82F66DC-4B85-4704-A71F-3F6E0F954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πελάτες μπορούν να δουν ότι η εταιρεία λειτουργεί με σύγχρονο, δομημένο και επαγγελματικό τρόπο.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554186518ee4b0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FE104F7-32C1-44BC-9884-DA5F571C7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τρισδιάστατη σάρωση κάνει την έρευνα εμφανώς πιο εξελιγμένη.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516978493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A1979A-B8DF-4B71-8A00-FA25B9919E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CD36537-D420-4525-A3CD-B8CE80681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7F4BA8D-AA55-4210-BC79-702720466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3C3B0E8-DF06-4BC5-A18D-0C2503766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6A79C97-79B4-43F6-83BD-D13BBA6DA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Απογραφή, φωτογραφίες και όγκος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5F1E035-DEB1-42A0-BF3F-DDF099BF0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έρευνα δημιουργεί δομημένα δεδομένα: έπιπλα, δωμάτια, ποσότητες, όγκο και φωτογραφική τεκμηρίωση.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56926279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9319815-0C56-4D13-A8AB-380F340B5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0E8720C-66FA-4B01-B2CB-F998E203F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D6680D-67EA-459C-96C8-A02B69CCE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CC199C4-0390-4834-BEE0-3911104536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Κατάλογος φωτογραφιών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BA605C7-D27E-403E-965A-48479595C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φωτογραφίες δεν αποθηκεύονται απλώς· είναι ενσωματωμένες στο πλαίσιο της εργασίας.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F389479-569D-4D6F-A833-05E62AE18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Φωτογραφίες απογραφής μπορούν να συλλεχθούν απευθείας μέσα στη δουλειά.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εκτιμήσεις και οι πληροφορίες όγκου παραμένουν ανιχνεύσιμες.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εικόνες βοηθούν με ερωτήματα, σχεδιασμό και μεταγενέστερη τεκμηρίωση.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εφαρμογή υποστηρίζει τη μετάβαση από μια οπτική έρευνα σε μια δομημένη λίστα.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818cf5e77574ed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13B628D-BF35-4559-BDB5-74DAA1ECD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7D89D44-7047-4BFD-B4CE-25D852A46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Φωτογραφία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7D49FDB-7985-4406-A628-1E120947D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C970DCC6-0DA2-427F-A268-565910174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Απογραφή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076F64E-874B-471E-8DAD-55CF73F71E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99BA9B9-95AF-49F9-A1CF-5AF6D5D6F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Όγκος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69930690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097187-0F0F-4CFE-AE7F-863F1FA05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C0E0EC-F259-46EE-8965-EB850DE4B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E0AC970-643B-4590-84AB-5D354F9B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0432444-FFEB-4DD4-BC3B-0F0DAE334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Γιατί δημιουργήθηκε η MovePilot Pro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C9985A-F14C-4E33-86BA-481DEC925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καθημερινή πραγματικότητα πολλών κινούμενων εταιρειών εξακολουθεί να είναι ιδιαίτερα κατακερματισμένη.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81C10AC-E5E1-414D-87AB-330F27E28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πληροφορίες πελατών είναι διάσπαρτες σε σημειώσεις τηλεφώνου, WhatsApp, email και υπολογιστικά φύλλα.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έρευνες συχνά καταγράφονται με τη χρήση καταλόγων χαρτιού, φωτογραφιών και εκτιμήσεων.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αναφορές, οι συμβάσεις, τα τιμολόγια και ο προγραμματισμός δημιουργούνται συχνά σε ξεχωριστά συστήματα.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Κάθε αντίγραφο του κόστους εισόδου κοστίζει χρόνο και αυξάνει τον κίνδυνο σφαλμάτων.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B5C9168-614E-4606-979F-116A1E198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MovePilot Pro κάνει περισσότερα από το να αντικαταστήσει τα χαρτιά.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Συνδέει τις ροές εργασίας που ανήκουν μαζί σε μια κινούμενη επιχείρηση.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28780607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FE1666-4A99-406B-9CB3-85D27EE4F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080E0C2-A7B7-493D-8A81-73A27A86C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2FAD61-D3C3-4D77-B311-44784874E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37CC637-97F6-4E58-A5A8-FA2D7F6F3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87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Από δωμάτιο σε λίστα επίπλων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4A483A-127E-4A58-9F6F-AEBA58697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συνδέει τη χωρική δέσμευση με συγκεκριμένα δεδομένα εργασίας.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9E87003-EFB2-4CFD-B931-700B7E195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συγκεκριμένα έπιπλα μπορούν να μεταφερθούν στον κατάλογο απογραφής.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απογραφή, το δωμάτιο και η εργασία παραμένουν μαζί τεκμηριωμένα.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δεδομένα μπορούν να χρησιμοποιηθούν για υπολογισμούς όγκου, τιμολόγηση και προγραμματισμού.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μειώνει τις χειροκίνητες εργασίες παρακολούθησης μετά την έρευνα.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8FE0B17-EED1-451D-A56C-1D68C82508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σάρωση δεν είναι απλά αρχειοθετημένη.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Συνεχίζει να δουλεύει για τη δουλειά.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73267888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AA7B722-BE12-4050-ADB2-156164F087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A5C6A83-B7ED-43CA-B360-0F750AEE0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FE0D4F4-77DD-4ABB-A8CE-49A64F53E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E9FB175-9196-4CEF-8AB8-37609FB4D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Αυτόματοι υπολογισμοί όγκου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130285-5249-4417-BC79-96D04F5A6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εφαρμογή υποστηρίζει δομημένο υπολογισμό του κινούμενου όγκου.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C44304F-208F-49F7-AB24-1F6B96D2D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έπιπλα και οι κατάλογοι απογραφής μπορούν να χρησιμοποιούν προκαθορισμένες τιμές όγκου.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 όγκος γίνεται η βάση για τις ανάγκες τιμολόγησης, σχεδιασμού οχημάτων και αποθήκευσης.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εκτιμήσεις γίνονται πιο διαφανείς και λιγότερο εξαρτημένες από χειρόγραφες σημειώσεις.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υποστηρίζει πιο ακριβή εισαγωγικά και καλύτερη προετοιμασία.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aa83b3a28b9479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7ECF956E-55A3-4450-A6B1-E32146AC2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C1613E7-FC6B-48D6-9C8A-00E81CE5F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44C8D6A-0A6B-418C-9FFF-86CB4EEA4D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58354EE-3B1F-4159-81B4-5778168FA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Απογραφή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2D70717-074E-423B-85B9-760C9BD098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578EFF3-DBE6-4D82-8912-A657A1371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Σχεδιασμός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448092499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2226675-4170-4294-AB92-E8B125F26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A3A99EA-9237-4C8F-B855-4AAADAB66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90955B8-E481-46C3-8B6A-9CD0F436F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C23C46C-0BA1-419F-B256-470F4453F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A32DA8B-0A57-400D-ACFC-1F4592002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Υπολογίστε έξυπνα τις τιμές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B9AB406-8617-478D-8F26-79E622DDE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συνδυάζει ωριαίες τιμές, επίπεδες χρεώσεις, χιλιόμετρα, αποστάσεις μεταφοράς, ελάχιστες χρεώσεις και μεμονωμένα προφίλ τιμών.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52366965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61BCF4B-4003-4AFA-B96D-D2CEF3E7E7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D88702-6E42-496F-92B7-2ECDC06ED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1D3B8C-DEB0-45A8-8927-139FC37F10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4450402-1F6E-49FB-B9B5-07AD921BC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Βάσεις τιμών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7FEF30-1031-4506-BFC8-1E32F624D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εταιρείες μπορούν να διαμορφώσουν τη δική τους λογική υπολογισμού.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227AD8F-908E-49E9-9C4D-AEEE167C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Ωριαία ποσοστά για μεταφορείς, οχήματα και εργασίες συναρμολόγησης.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Κατ' αποκοπή τέλη, όπως τέλη βάσης οχημάτων, ελάχιστες τιμές ή τελωνειακές δηλώσεις.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Επιτόκιο διανυκτερεύσεων και επιπλέον χρεώσεις για τη μεταφορά απόστασης.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Βασικές, Standard και Premium προφίλ για διαφορετικά περιθώρια ή τύπους πελατών.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797d7932764fd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24FB42B-62E0-4EFD-AA38-561E24A5A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E8F5202-92E5-4DDC-8CFB-C3C7C04D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Ώρες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514BEEB-9CCE-4EE8-80E0-3FD72F838D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E38D0A2-B6BE-42A0-AE71-D201AC5C2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Διανυθέντα χιλιόμετρα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E7C1FAC-F4C9-4C1D-A010-68F49DFEC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D1C7310-CDE2-41F6-8257-1218424AF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Κατ' αποκοπή τέλη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47101241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D447641-0C59-41FE-9CF1-B0829B460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EEF61CA-AB0D-48A9-84D7-53405CD16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80B72C8-76FC-49C6-8534-C5A1269C6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F5596EB-D5AF-481B-A4D6-5C2B6B33D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Προφίλ τιμολόγησης αντί για υπολογισμούς ενός μεγέθους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5AD8CAB-1597-48A3-8CE7-CD4807683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Συνεπώς, κάθε εργασία είναι διαφορετική όσον αφορά την εφαρμογή της νομοθεσίας, πρέπει να παραμείνει ευέλικτη.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A19D80A-3441-49C1-979A-61A7AC3D7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μικρές μεταφορές διαφέρουν από τις εταιρικές κινήσεις.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ιδιώτες πελάτες, οι επαγγελματίες πελάτες και οι ειδικές θέσεις εργασίας απαιτούν διαφορετικούς υπολογισμούς.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μεταφορά αποστάσεων, δάπεδα, χιλιόμετρα, απαιτήσεις οχημάτων και επιπλέον υπηρεσίες επηρεάζουν άμεσα την τιμή.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MovePilot Pro βοηθάει να συμπεριληφθούν συστηματικά αυτοί οι παράγοντες.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4CAA47D-CE16-48B3-8DB8-B628AA80A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ατομική λογική τιμολόγησης κάνει τα εισαγωγικά πιο συνεπή και διαφανή.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84593459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4881CFC-CCB2-4924-84E5-8C99E88B72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D949F5-A300-4D29-8150-7B66D7881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9DFCA16-5579-48A4-B73F-0A5602F80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132F3D2-D04D-4167-A3DF-EBED24997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Δείτε τους υπολογισμούς του παραδείγματος αμέσως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E63F7A8-06EF-4F06-81ED-97311C234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εμφανίζει αμέσως το αποτέλεσμα των ρυθμισμένων τιμών σας.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fc0e99aba1415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609A28B-BC81-4CDA-AFF3-B30B250E4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λογική υπολογισμού χρησιμοποιείται για εισαγωγικά, τιμολόγια και οικονομικές περιλήψεις.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859798091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E3B67EE-BD4D-4EB5-80A4-2017A756B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FA9F2C6-6359-459C-BF6C-B044B9B8A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E7A4EE-935D-433A-B317-E2B3AFF991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FA761C-A208-467C-A81C-2927E912A5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A41B2F4-0CB9-4BF3-BCFF-CA51990CB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Παραθέσεις, τιμολόγια και έγγραφα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0922AD-737A-471A-94B7-48CFC2CDF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Τα αιχμάλωτα δεδομένα γίνονται επαγγελματική τεκμηρίωση στο δικό σας σχεδιασμό της εταιρείας.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85704506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7ADC40-FF70-4372-864C-F0C63F0D79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EA5A919-57E3-4A80-AC46-38BCFDD74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ED39418-A87E-48D4-8247-72923BD8A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A94CCE-B5B4-4C6E-9D94-18165D7E8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Έγγραφα που παράγονται από την εργασία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D8B4A3D-598B-4460-8E66-CAFB398C21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αναφορές, τα τιμολόγια και τα έγγραφα της σύμβασης δημιουργούνται από τα υπάρχοντα δεδομένα εργασίας.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01B19C9-888B-4AB3-A824-BB7CC93E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του πελάτη, οι διευθύνσεις, οι τιμές και οι υπηρεσίες μεταφέρονται αυτόματα.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PDFs μειώνουν τις χειροκίνητες εργασίες γραφείου.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έγγραφα μπορούν να περιλαμβάνουν το λογότυπο της εταιρείας και τις προσαρμοσμένες λεπτομέρειες.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δουλειά παραμένει συνδεδεμένη με όλα τα έγγραφα της.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fab5b3497c74ae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BD38A96-1DFA-4B91-BF0D-F670B5D10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299AC46-3F88-4D79-BFF1-BC4C59DA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Παράθεση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FD6D088-97F9-4AB0-B67B-94ABB3587C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B12E08E-70E5-40CE-A032-D4F18C942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Τιμολόγιο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227AE5BD-6E88-4C1D-85BE-529E6B780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8408139-2442-42D4-8019-F9F0BDDF9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72470292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9D51C8D-97E0-4FE0-83F1-36744A3B11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33BF37-653A-4513-A25B-9F05A3C243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A11A73B-90F5-4504-88B1-1CDA7210C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348780-94C3-42F3-8ED0-7C59A393A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Μια επαγγελματική εμπειρία πελάτη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F2B55C9-5EBB-4BBD-9721-FF9740A8D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Μια προσφορά είναι κάτι περισσότερο από μια τιμή... είναι η πρώτη εντύπωση του πελάτη για την εταιρεία.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58F3BE7-986A-4168-BF14-454C57F0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Συνεπής PDFs φαίνονται πιο επαγγελματική από ό, τι το χέρι δημιουργήθηκε έγγραφα.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λάθη αντιγραφής και επικόλλησης μειώνονται.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Όλες οι σχετικές πληροφορίες προέρχονται απευθείας από τη δουλειά.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πελάτες λαμβάνουν σαφή, δομημένη τεκμηρίωση.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9FC14D9-B69F-49F3-BE39-5A790AA5D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Ένα ψηφιακό απόσπασμα πουλάει περισσότερα από μια υπηρεσία.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Δημιουργεί εμπιστοσύνη.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9505136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416B7AA-098A-40EC-94FC-F2C525213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B4239DD-E80F-40D5-9CF7-3E38A844FC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65BE0D-CDA2-4441-BB17-D8021C179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3D9BD2-0C5C-44BF-9EA1-B8301A0468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Προεπισκόπηση PDF εντός της ροής εργασίας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FF9360-ED5E-4CFC-B8A6-F679FFB7F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Τα έγγραφα παραμένουν ορατά και μπορούν να αναθεωρηθούν καθ' όλη τη διάρκεια της διαδικασίας.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11e54129d6426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E4FF9073-C2A6-419A-9EFB-2300DA77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Αναθεωρήστε το έγγραφο πριν το στείλετε.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62210703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1B3FED-D960-452C-8313-8173184B6D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B67E40B-358C-46DE-9D0C-9BFEF48F8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0CD8742-61D1-445F-AEBE-41F9B33D5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151E53-05A2-4387-8751-F0C505AE3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FC63560-7DC9-4E97-A179-F63F719094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71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Αναπτύχθηκε από ένα κινούμενο επαγγελματία ~όχι από μια εταιρεία λογισμικού που καταλαβαίνει μόνο τη μετακίνηση στη θεωρία.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A87091-8979-4AEB-830A-08E76255F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975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Αυτό το υπόβαθρο κάνει μια αποφασιστική διαφορά: κάθε χαρακτηριστικό βασίζεται στις απαιτήσεις του πραγματικού κόσμου των γνήσιων κινούμενων ροών εργασίας.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982184436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FBD32AF-769C-4632-B088-8BB4AC50F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D3DD771-652D-4B31-8627-F957A6906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2897372-3446-450A-B397-9B44F7571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754E8EB-F64B-4B71-BBFA-405ACD545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CBA4717-B1D8-4F37-A370-DE87AC8B2F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Συμβάσεις που ταιριάζουν στην εταιρεία σας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5076075-866B-41DE-8096-7CBB0F4E8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Κάθε εταιρεία που κινείται χρησιμοποιεί τις δικές της συμφωνίες. Η MovePilot Pro δεν αναγκάζει κανέναν σε άκαμπτα πρότυπα συμβάσεων.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830372318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95DCE82-D0F1-49C3-A174-6A5FE80F2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93B15C1-D72A-4349-9EFC-0112222C88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29051D8-ED89-4ACC-A1C9-FE4E05BB1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D194166-D0DE-4674-B933-CB589600E2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473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Ενότητες συμβάσεων συνήθειας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565D81E-8391-417E-8E64-22B59ACF5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εταιρείες μπορούν να καθορίσουν τις δικές τους συμφωνίες και διατυπώσεις.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6C094BB-85EB-45D3-ADA1-AFA036E7A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Κάθε εταιρεία μπορεί να δημιουργήσει τα δικά της τμήματα της σύμβασης.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κείμενο μπορεί να γραφτεί ελεύθερα και να προσαρμοστεί στον τρόπο εργασίας της εταιρείας.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παραγγελία και το περιεχόμενο μπορούν να δομηθούν για να ταιριάζουν στην επιχείρηση.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αποτέλεσμα είναι μια σύμβαση που δεν μοιάζει με ένα γενικό πρότυπο.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CE84F6A-D308-41C1-96D3-9C8A7C0E3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Το λογισμικό δεν καθορίζει τη σύμβαση.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εταιρεία σου το κάνει.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40794797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8A15B6E-968B-4238-9A18-1CCF6EDD5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DC5294F-6FFA-4F60-BF62-63BFBADC5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DFC4945-E416-4D99-B0D1-633892A207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38A464F-058B-4A25-AA87-33E71BD53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Το χαρακτηριστικό αστερίσκου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9B8D229-5B56-4CD3-8C8D-56B650808F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Μια ειδική λεπτομέρεια: οι σημειώσεις μπορούν αυτόματα να εμφανιστούν ως λεπτή εκτύπωση στη σύμβαση.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9DB6CAE-0D52-425E-AEEC-BF25D0BFC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Μια προαιρετική πρόσθετη σημείωση μπορεί να αποθηκευτεί για κάθε στοιχείο της σύμβασης.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Όταν το χαρακτηριστικό αστερίσκος είναι ενεργοποιημένο, το σημείωμα εμφανίζεται αυτόματα ως υποσημείωση στο κάτω μέρος της σύμβασης.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κύρια σύμβαση παραμένει σαφής ενώ τα νομικά ή λειτουργικά σημειώματα είναι δεόντως τεκμηριωμένα.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εξαλείφει το εγχειρίδιο επεξεργασίας PDF και δημιουργεί περισσότερα επαγγελματικά έγγραφα σύμβασης.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DF6466F-5A0E-4064-ACAC-3888F8025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Σαφή συμβόλαιο παραπάνω.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Συμπληρωματικές σημειώσεις παρακάτω.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Αυτόματα.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78556685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6C81DDE-97F7-4181-A55E-68FE46A84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60D308-B309-4D5C-98F0-F79C2785EE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2B82942-C604-4604-969E-FD923D3AA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24329B5-9010-4F1A-9738-3F7464DE2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Γιατί αυτή η λογική του συμβολαίου είναι τόσο ισχυρή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B90991C-76CE-4F10-8357-1AA5C8D01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Πολλές επιχειρήσεις χρειάζονται ευελιξία χωρίς να ξαναφτιάξουν κάθε έγγραφο χειροκίνητα.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15E4665-E090-4825-8835-1656DA9AA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Προσαρμοσμένοι όροι και προϋποθέσεις μπορούν να ενσωματωθούν.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Ειδικοί κανόνες για το χώρο στάθμευσης, την απόσταση μεταφοράς, τις κουζίνες, τη συναρμολόγηση ή τις πρόσθετες υπηρεσίες παραμένουν σαφώς τεκμηριωμένοι.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περιεχόμενο της σύμβασης αισθάνεται το άτομο, διατηρώντας παράλληλα τη διαμόρφωση.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Μια ψηφιακή υπογραφή μπορεί να ολοκληρώσει τη διαδικασία.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23AEEB0-E980-4AD7-979F-2FD798F8E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Αυτό είναι κάτι περισσότερο από τη δημιουργία μιας σύμβασης είναι μια προσαρμόσιμη συμβατική μηχανή για τις μετακινούμενες εταιρείες.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87347560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4A08144-2A52-4221-9CB8-53BFE4CAE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5382BC-4580-4AC9-B850-DCCF134E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FC3D677-60C3-47EB-B83D-15A69DDC2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2FDD71-F0A8-417B-A1B1-923FE481B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8102B47-5A3B-4999-85D0-FC765D0CC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Υπάλληλοι και πληρώματα σχεδίου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B89401-F9AF-4117-9582-52C433480D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εφαρμογή μπορεί να δημιουργήσει προφίλ εργαζομένων, να εξετάσει τη διαθεσιμότητα και να συνδέσει τις αποστολές με το προσωπικό.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908542458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5F65226-7F53-4952-A922-B08C36759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620237-4B2A-47AE-A618-A6246C28A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BFF7D24-BC47-41AA-9015-9066249A3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31E42D9-3811-4523-B718-F8CB91160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Διαχείριση των εργαζομένων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F3BDF5-CD11-4576-B951-7138D2D6DD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υποστηρίζει τον επιχειρησιακό σχεδιασμό των ομάδων.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3D503CF-D392-45A7-9A79-2DDE95B6F6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εργαζόμενοι μπορούν να δημιουργηθούν στην εφαρμογή.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ρόλοι όπως ο οδηγός, ο μεταφορέας ή ο καλύτερος μπορούν να εξεταστούν στο σχεδιασμό.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εφαρμογή δείχνει πόσοι εργαζόμενοι είναι διαθέσιμοι για μια δεδομένη περίοδο.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εργαζόμενοι μπορούν να ανατίθενται σε θέσεις εργασίας και ημερήσια προγράμματα.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D3211AF-935A-4D82-98E4-495308D00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Οι ιδιοκτήτες βλέπουν περισσότερα από τη δουλειά.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Βλέπουν επίσης ποιος μπορεί να το εκτελέσει.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3167323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6B47EC0-3703-4DBD-AB6E-51D7DE0BF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5BDF6A-46BC-481E-8D39-8ECD2CD3E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2E472AE-606D-4A62-959F-F7432CB6D2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1D6E47-81C1-429B-987E-C56CF5FFC1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Καθημερινό πρόγραμμα &amp; προσωπικό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34BAC69-EB3A-4C79-986F-0C2CD5099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 καθημερινός σχεδιασμός συνδέει τα ραντεβού με τους πόρους.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A64ACC-D782-4BAD-96DA-CF1103C03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Σήμερα, αύριο και η εβδομάδα είναι γρήγορα προσβάσιμη.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εφαρμογή εμφανίζει εργασίες, απαιτήσεις προσωπικού και διαθέσιμους μεταφορείς.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λίστες ελέγχου βοηθούν την ομάδα να προετοιμαστεί.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μέρα της κίνησης γίνεται πιο προβλέψιμη και λιγότερο εξαρτημένη από διάσπαρτες πληροφορίες.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f8d7b838b804b0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5F02BA1B-09C3-4B63-B687-226B703D94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37B1D34-48C9-4569-B895-987BA81326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Σήμερα.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5D97516-1607-44FA-94EA-3C91A57779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08F9D84-2B8E-41FD-8615-FEE267D9D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Αύριο.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BEFEAB3-8CE2-48CC-AC7B-5D465BD83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53FFE87-CABE-472C-912A-A878138EAB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Εβδομάδα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52321293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1AFF60-2401-4E7E-9A6D-1DE79CC76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1BDD16D-5B8B-44B3-A4B8-EA8CFA0C3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AA5AF13-3FBB-4F93-8D46-AFB827D53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5E5F00D-7978-43AA-9C7C-AFA11C04D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Οι εργαζόμενοι βλέπουν τι έχει σημασία.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4F9A8A-78F7-4D1A-9E66-A363A4FF2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936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Το ημερήσιο πρόγραμμα βοηθά στην προετοιμασία των εργασιών και εξασφαλίζει ότι οι επαναλαμβανόμενες εργασίες δεν ξεχνιούνται.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58e2fc91b2f48f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C254C8A-E7FE-4E43-8FA9-A76B0AAF8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Οι κατάλογοι ελέγχου συμπληρώνουν τη ροή των εργασιών λειτουργίας.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62422531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854F80F-5791-4D6B-98DC-5A49E3426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F032EC6-35D3-41AF-9FD5-08E4F515B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5F6F227-B85B-47FB-9728-2B5DD6782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22B8C4C-5126-495A-8C0A-4841449E6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C4042D-DBD6-468C-8517-6C14D630D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Να διαχειρίζεσαι το στόλο σου έξυπνα.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2A41D69-E81C-4B17-AF46-0D623B4C8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Τα οχήματα είναι ένας κρίσιμος πόρος. Η MovePilot Pro βοηθά στην παρακολούθηση της διαθεσιμότητας, των αποστολών και των ημερομηνιών λήξης.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88099420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9295A2A-4A73-4E2C-BA47-09FFE920E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28235A3-6C3B-4A24-A86D-F4B9390B5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9E8384-600A-4461-B29E-61FCE73AD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56D7B54-A034-4860-A2A1-7A2136042E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Διαχείριση στόλου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1CAFE54-DE22-41B3-A5C1-99B515E80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εφαρμογή καταγράφει φορτηγά, φορτηγά, ρυμουλκούμενα και άλλα οχήματα με δομημένο τρόπο.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C3B24F-8643-4088-841C-97F302F0A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οχήματα μπορούν να δημιουργηθούν με αριθμό κυκλοφορίας, τύπο και κατάσταση λειτουργίας.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διαθεσιμότητα εξετάζεται κατά τη διάρκεια του σχεδιασμού.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οχήματα μπορούν να τοποθετηθούν σε μια δουλειά.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Διπλές κρατήσεις και ασαφής διαθεσιμότητα είναι ευκολότερο να αποφευχθεί.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D295225-EC8D-4CDA-82EA-EBA28884F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κίνηση μπορεί να προγραμματιστεί μόνο όταν το προσωπικό και η χωρητικότητα του οχήματος ευθυγραμμιστούν.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267871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3B88B80-E750-42F0-A4AE-39BE62F270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FB50BB4-EA15-4272-9AF7-B6BA00671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CC158D6-951B-44B0-9AFD-4F9D3EFE11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A459B6-E3A7-479E-B8B7-A18F17751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Μια εργασία αποτελείται από πολλά μικρά βήματα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36BDBD1-99A1-47B7-9E33-C16905227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υποστηρίζει ολόκληρο τον κύκλο ζωής μιας κινούμενης εργασίας.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5C12FB25-5FD7-4C96-BCC6-2D664E7B4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26D7B90-6D14-433D-AC70-9ED0EE941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Έρευνα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1BEB5F4F-0CA2-468B-B693-C5384ABD5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20D301A-7536-477E-A419-F3E25C056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367F8F3-03A3-42FE-A4D9-18E9B31E8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Πελάτης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F055E138-7E46-4612-AC54-47FF81406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E11180BB-F815-4B63-A2FF-0402927418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1FE86B5-8F01-48AF-BC40-A00994547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Έρευνα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4071B99A-5C8B-49AD-92AB-2D6768345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3322D7DE-9245-4B20-85B4-8DF537CAD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B25FF1CF-08F1-41D5-B261-A9DF82ABE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749F1588-BB56-4C7A-82DE-9EF573379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E75C6F45-3022-4D8A-B1EE-D00BA440E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359B1156-403D-45F3-80A6-01562C1290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Απογραφή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4B3FF0D9-1B79-420A-A1D9-EB22F7CFF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BB3CF27E-6755-47BA-9018-748C7A155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Όγκος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20F0A18C-CBEF-4E5C-87D5-CA9B2BFF6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0E0001D-47D5-47D0-BE3E-F4A6C9297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29F29AFC-732B-4D55-B9C5-BEECEF085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Τιμή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5238C762-A64E-4E5B-901F-D048AD65B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B3A633F7-7C97-44C9-81AD-9B2879207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6A1579E2-4AB8-4683-AD5A-722C3CDB6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Παράθεση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44CE3C3A-E6BA-4E8C-90A1-3AF1A5738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2AC4FA5B-90CF-4AEB-8FF9-23EBB60B1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4EC0D1D-8010-4AC5-ACCC-8BC5DA0CE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Σύμβαση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C5770442-DFBF-4B73-AEB3-BCB1F7109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ADEE4841-AE5A-4394-860F-627635641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BE9C959D-A70C-4510-A70B-C880ED10A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Υπογραφή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FEF0AA90-A0A0-4F4F-AD30-DFEB307CB6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EFE07C8-B7D1-4881-8FA4-CAA17A4F2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Πρόγραμμα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376F877F-9D58-46B7-82BE-60094E224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002D4A75-6AF4-43CF-A904-1CF2E4F05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1AB5941B-CF9C-4771-9E0A-64A1655AB5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Προσωπικό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B621DD24-1BF5-4222-B0F2-9DC47CF36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5978443A-ABCF-411B-A9B2-D4D004F98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81BD785-005B-4E48-807C-267D1FB9A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Στόλος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7548CCFA-C2D4-415C-9578-368F97839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FF5C25B8-B67F-41F9-85F1-E137F11B1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F5CE7ABF-FAFE-4E12-99DB-0EFCA4B52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Φύλλο Εργασίας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6D423D8D-0266-415C-A89C-B77024920B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CED1C82E-F6FD-4B4E-AF8F-8823EC7E56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F9375E7-7A7E-4CFC-AE4D-7A38252C9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Μετακίνηση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F25CFA91-8238-4A66-A11D-3059A944A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7707730B-98A5-45FE-BE0F-2D0ECD0D6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Αποθήκευση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BF3FB9A2-1A57-4520-A4CC-377476337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A6ADF864-A680-4E48-A946-47ADFC380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76A4A2BD-0E17-4C61-BAD8-B1B7B37ADC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Τιμολόγιο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1C287729-2ED0-4F9A-A921-9603DA5C6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07C1FE8A-8B6E-497B-AA6D-283D22C983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608E25D4-302A-4357-AEEB-A8CE153E0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Οικονομικά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62FC5337-3031-4379-B8E3-1959521E61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AEC2BF14-4E62-4D99-A108-CC4206144E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100F9C54-D40B-433B-B047-5CBAD0729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Φόροι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70051F1F-0C6F-443A-BCE9-4AEB218EA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65D70F28-09FD-4699-9BF3-5486A1C61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85DE43D8-6DFC-4683-B634-BC76F6DAC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Επανεξέταση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616419548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4E324E-9C5E-4EFE-9421-D51070811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A37F7C-DE13-48A6-B08E-55180C6DC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5A73FB-3F7C-4898-B06F-89A2F81E2A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B8D5D4-5B0F-4F28-B6AC-6F719D436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Διατήρηση των επιθεωρήσεων και των προθεσμιών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A070AA-C094-46AD-8505-DA7479144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52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Ένα ιδιαίτερα σημαντικό χαρακτηριστικό του πραγματικού κόσμου: η εφαρμογή μπορεί να δείξει πότε λήγει η επιθεώρηση του οχήματος.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2B9DF10-BD5D-489E-AB61-324A434B1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ημερομηνίες λήξης, όπως οι επιθεωρήσεις οχημάτων, μπορούν να αποθηκευτούν στο αρχείο του στόλου.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ιδιοκτήτες μπορούν να εντοπίσουν νωρίς ποια οχήματα θα χρειαστούν σύντομα επιθεώρηση.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μειώνει τον κίνδυνο μη διαθεσιμότητας ενός οχήματος σε σύντομο χρονικό διάστημα.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Αυτή η ορατότητα είναι ιδιαίτερα πολύτιμη για τους μικρούς στόλους.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B87BEE2-39B5-404A-9C3D-0AF6126EB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Περισσότερο από τη διαχείριση οχημάτων.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Προστατέψτε την επιχειρησιακή ετοιμότητα.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32120801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7BB5423-CE52-4319-A6A3-966E59881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8CA15D-2014-43DD-84F5-5C33DDC48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14C6D74-156B-48DA-A4D2-53C0F1375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C2372AE-DB5C-40EC-8E67-4C0619795F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87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Στόλος + προσωπικό + εργασία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618B12C-4B16-4278-8B6B-F8B1BB59CF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δύναμη έγκειται στη σύνδεση των δεδομένων.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4B51B7-4ED1-4FC1-AFCF-C86C4AD5E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Μια δουλειά απαιτεί μια ομάδα, ένα όχημα και ένα ραντεβού.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MovePilot Pro συγκεντρώνει αυτές τις πληροφορίες.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ιδιοκτήτες μπορούν να δουν πιο γρήγορα αν μια προγραμματισμένη εργασία είναι ρεαλιστική με τους διαθέσιμους πόρους.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Αυτό δημιουργεί ένα πραγματικό ίδρυμα επιχειρησιακού σχεδιασμού . όχι μόνο μια λίστα οχημάτων.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D4C4DF3-DFAB-48ED-9DBE-118E549545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 σχεδιασμός των πόρων γίνεται αναπόσπαστο μέρος της ροής εργασίας.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88518194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802C57B-611A-4BB2-BE86-CFA8A06A82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E0861E-7EED-4291-B0E7-043548B06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5C37A86-2AC9-4CF3-AEBD-408C517B7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C9EE33-0723-47F8-AB08-DC69CEDE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D583979-50D0-49E9-9E4B-177B88548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Σεντόνια εργασίας και ημέρες μετακίνησης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FAA8EAED-33C8-4635-8958-EB8DF8348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Οι εργαζόμενοι χρειάζονται σαφείς πληροφορίες. Η MovePilot Pro μπορεί να δημιουργήσει λεπτομερή τεκμηρίωση εργασίας ως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901095503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9DA6AE-F26B-4DF4-834B-DD236F2465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EB12DDD-7E39-42D1-9017-8B14D29F2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1D7D5FF-7188-4C78-95AD-7AB2606C5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9FC5341-8F64-4F1D-8EBA-E03A10F1F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97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Φύλλα εργασίας των εργαζομένων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3CF2B2-4041-41AF-86E3-2A3979CDE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Δεν είναι μόνο μια διεύθυνση που χρειάζεται όλες οι σχετικές πληροφορίες για την εκτέλεση της εργασίας.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233D0E-CFDB-485A-AD15-543FC9DE3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Πελάτης και υπεύθυνος επικοινωνίας.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Αριθμός τηλεφώνου, email και κανάλια επικοινωνίας.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Διεύθυνση συλλογής και προορισμού με δάπεδο, ανελκυστήρα, πάρκινγκ και διαδρομή.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Ημερομηνία, λεπτομέρειες αποστολής, προσωπικό, οχήματα και σημαντικές σημειώσεις.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Απογραφή, φωτογραφίες και πρόσθετες πληροφορίες μπορούν να υποστηρίξουν την προετοιμασία.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1CCFBB6-131F-460B-800C-F1A4B691A9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Λιγότερες ερωτήσεις.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Καλύτερη προετοιμασία.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πιο ομαλή μέρα κίνησης.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93915531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5F4BFBC-B0C4-47CC-BFD2-0DFE5FA12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44B5B65-8299-4D37-8291-3F058B25DB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4B72CE9-54C1-4839-A25C-0477C0E26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0A22B48-A2F2-4098-861B-EC7D25D77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Ημερήσιοι κατάλογοι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3FDC936-9428-4B34-B28C-CBECBBE991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προετοιμασία γίνεται επαναλαμβανόμενη και ελεγχόμενη.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291185-5290-4175-8BB8-D733EE20B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Ελέγξτε τα οχήματα, τις κουβέρτες και τα εργαλεία.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Επιβεβαιώστε με τους πελάτες τηλεφωνικά ή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Ελέγξτε τις επιλογές στάθμευσης και τα δάπεδα.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Συμπεριλαμβάνονται τα τελωνειακά έγγραφα για διασυνοριακές θέσεις εργασίας.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56d82da11694e5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E2F0234-6C42-43CC-8D22-F7455BE0BC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182A53E-E929-4941-A475-FBDD113AD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Λίστα ελέγχου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6C9A71D-AA98-4C7F-9701-0A97FDABB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40DB36D-743E-4FA6-A7F5-A19138FB4B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Προετοιμασία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854E867B-0F37-4B35-A843-407E24C7C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05C5084-DF7D-4025-8B93-5ACD28ECC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Ομάδα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953274479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7067DD3-BA76-41ED-AB61-AEC126029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167C860-93D6-48EF-804D-DA7F2DDA9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8FC0677-D9DB-4D71-9190-076DACA0B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EDD1B96-E877-4A11-B22A-E5A2FBBD1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Γιατί αυτό μετράει;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47F98E2-359B-4014-9C1F-63F57AEACE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ημέρα κίνησης καθορίζει την ικανοποίηση και την κερδοφορία του πελάτη.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EC7B46C-3CD5-42C9-B3FD-B5DADC6B63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έλλειψη πληροφοριών προκαλεί καθυστερήσεις.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ασαφείς ευθύνες οδηγούν σε ερωτήσεις.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ελλιπής προετοιμασία μπορεί να αυξήσει το κόστος.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Ένα δομημένο φύλλο εργασίας βοηθά στη διασφάλιση της ποιότητας των υπηρεσιών.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2A2E395-651D-4E96-80BF-EF36076A4B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 καλός σχεδιασμός προστατεύει τα περιθώρια, το χρόνο και την εμπειρία των πελατών.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6798731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50DB13-6633-4E85-9B8B-77D33EDEC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B6AB2BA-52CB-4394-8CF0-A07AF0AE81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E47DF3-BFD5-4969-97E2-175088565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8209D32-7E5F-40F7-A4C4-83D6E5C2F8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4FC06E-BF3E-4FA3-9D8E-29F7B8F29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Πλαίσιο ετικετών και επανεξέταση κωδικών QR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2977E44-01DB-409B-845F-43E9A6BD67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καλύπτει ακόμη και λεπτομέρειες μετά την κίνηση: ετικέτες box με δουλειά, δωμάτιο, περιεχόμενο, προτεραιότητα, λογότυπο και QR κώδικα.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29236022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E4BD114-9F24-45A5-85B2-A53EF0970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3350CD3-3601-4386-95B1-D499D4A2A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B38A14E-EBF3-4005-A301-4F41C949F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701EAB-8002-4A91-8B3F-52636DBB4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Σημαδεμένες ετικέτες κιβωτίων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C5AFDEF-EF86-4CBC-82E8-042F27EB2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ετικέτες κάνουν την οργάνωση ορατή για τον πελάτη, στην αποθήκη και κατά τη διάρκεια της ξεπακεταρίσματος.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65daf7b9b764ed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A6E2FDF-D4FD-4B96-B010-312510EE0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Παράδειγμα με λεπτομέρειες της εταιρείας, αριθμό πλαισίου, δωμάτιο, περιεχόμενο, προτεραιότητα και αναθεώρηση τμήμα.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409195382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03EAB89-2469-4DD0-9384-F0A8FAFA5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F082B8-896E-4FD9-9243-07861B445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802425E-56A4-405A-9F2A-5F8D836FA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926E713-841F-4D8F-A48C-9E86BCA46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Πλαίσιο ετικετών ως εργαλείο επεξεργασίας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026C01-98A0-4C91-9D57-A15398AC6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ετικέτες δεν είναι απλώς ελκυστικές 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9CDCA56-C0DD-472B-89E8-63032277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Κάθε κουτί μπορεί να ανατεθεί σε μια δουλειά.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Δωμάτιο, περιεχόμενο και προτεραιότητα βοήθεια κατά τη φόρτωση, μεταφορά και ξεπακετάρισμα.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λογότυπο της εταιρείας ενισχύει την επαγγελματική εντύπωση.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κωδικοί QR μπορούν να συνδέσουν με κριτικές, την ιστοσελίδα ή περαιτέρω πληροφορίες.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FAE78B-5487-496A-A144-23BC9AEA0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μικρή ετικέτα μπορεί να ενισχύσει την οργάνωση, το εμπορικό σήμα και την αφοσίωση των πελατών ταυτόχρονα.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24380464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C11BB92-C5F9-409E-B095-8AF56AC9F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41ADE32-883A-4BA0-AFFF-5139580D4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C8AD690-5FD1-4F0C-99F2-988918ABD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44D51B-29BF-41B6-8819-A77059511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Κωδικοί QR για κριτικές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CFA55C-2DF1-4E64-9BC1-C482ABCFE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Το μάρκετινγκ ξεκινά αυτόματα μετά την κίνηση.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45E52B8-387D-4BDE-9F10-31F79A338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 κωδικός QR μπορεί να συνδεθεί με Google Reviews, Trustpilot ή τη δική σας σελίδα κριτικής.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πελάτες καλούνται να αφήσουν μια κριτική αμέσως μετά από μια επιτυχημένη κίνηση.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Κριτικές οικοδομούν εμπιστοσύνη, ορατότητα και νέα απόκτηση πελατών.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MovePilot Pro συνδέει τα λειτουργικά έγγραφα με την αξία μάρκετινγκ.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7B64DA9-4F65-4A29-A086-847A43365B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Κάθε κουτί μπορεί να γίνει ένας ήσυχος πρέσβης μάρκας.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945381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1853EDE-FC06-4A29-8ABD-FD48C3D18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73D768-A0DA-4081-AC1A-271E5CC57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C454D8-F6D2-48F0-91F2-F00393E406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B552CC-0D51-4C62-8342-9F0E6F6DE2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Η κεντρική ιδέα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27F70A8-5E82-44DC-B041-C49636D17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Όλα όσα ανήκουν μαζί σε μια κινούμενη επιχείρηση θα πρέπει επίσης να συνεργαστούν σε μία εφαρμογή.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908D1B-2300-4C02-AF4A-A626AA1FE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πελάτες, οι διευθύνσεις, οι επαφές και η ιστορία παραμένουν συνδεδεμένοι.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της έρευνας ρέουν απευθείας σε υπολογισμούς απογραφής, όγκου και τιμής.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θέσεις εργασίας συνδέονται με το προσωπικό, τα οχήματα, τα έγγραφα και τις θέσεις αποθήκευσης.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ολοκλήρωση, η τιμολόγηση, τα οικονομικά και οι φορολογικές περιλήψεις κλείνουν τη διαδικασία.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CA9CF82-24FB-479C-BE08-2BCF0941E1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Περάστε μια φορά.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Χρησιμοποίησε παντού.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Να γράφεις επαγγελματικά.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16526693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C4BBD12-92D1-4BB8-95D6-603DDFD24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168E978-F32A-4C04-8153-BE274A4F3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35A8E87-BCC2-4B4D-8C01-CF046A4B0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585B67E-4366-4044-94FA-B4244528C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4CBD419-2C19-4DF3-8F2B-32386D93A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Διαχείριση αποθήκευσης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10DCEEB-4CA6-4C7A-B542-BA4B5A72A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μπορεί να διαχειριστεί αυτά τα αντικείμενα με δομημένο τρόπο επίσης.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12904875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B3B7902-0FE0-4234-BD3C-6832DB3A0F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55189A1-0AE1-4F01-AB90-24390A5F5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C4395BB-DF52-4D78-AC63-70672C964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8ACA57-5C9B-4AA6-B148-7DCA8CED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503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Επισκόπηση αποθήκευσης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4059B8-4E50-4B22-BEAF-2A53FA580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Τα αποθηκευμένα αντικείμενα παραμένουν συνδεδεμένα με τον πελάτη, τον όγκο και την τοποθεσία.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9452C45-1E8E-45E5-915E-08B59A8FC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Ενεργά και ελευθερωμένα αντικείμενα μπορούν να προβληθούν ξεχωριστά.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 όγκος και ο αριθμός των αποθηκευμένων αντικειμένων είναι ορατά.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αναφορές πελατών και τοποθεσίας κάνουν τα στοιχεία πιο εύκολα να βρείτε.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Κρατήσεις και καταστάσεις υποστηρίζουν το σχεδιασμό.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04b08ae37484c3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756C2EB-C298-4780-BF70-4937FAFCF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CDC10612-6813-4704-A62E-DAEF222A9D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Ενεργός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FE5A7D08-D1CD-4820-A99E-09AD1E7591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BFFABCD-6476-473A-A9AA-1E189E3E0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Όγκος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F022DDB6-A7AE-4FE3-ABEF-8CDC5CDF64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DE7FB52-7E5C-4B0A-AFAC-1A2C59970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Τοποθεσία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96193237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83F344A-E0FD-44AF-9C08-BA828CE3E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FB3D07A-96E0-4584-A40C-C7310AD27F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9A40F5D-0195-489C-A78F-A2668820F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0D25D7F-795F-410F-B613-1DBE27817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Τοποθεσίες αποθήκευσης δεν μνήμη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47BB5A-8043-479D-9792-A0FFF15B5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Κάθε στοιχείο δομείται από τον πελάτη, το αντικείμενο, τη θέση αποθήκευσης, τον όγκο και την κατάσταση.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d094e285cba42c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B3AC0B0-3769-488D-AACD-627F8207F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αποθήκευση δεν είναι απλώς τεκμηριωμένη, γίνεται διαχειρίσιμη.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56036074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9B170D-C908-438A-B0A5-7173A79E59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F07679-0939-44DB-ABE9-CC6AABA2A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492D138-42C7-45ED-B36E-7D38818F0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6C299B-DC65-4B2B-BDC0-347F830FC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687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Γιατί η διαχείριση της αποθήκευσης είναι ανταγωνιστικό πλεονέκτημα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8178F01-8402-4077-998E-94A8AAB8F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Πολλές μικρές επιχειρήσεις χάνουν χρόνο επειδή τα δεδομένα αποθήκευσης δεν διατηρούνται σωστά.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421F48-C69F-4180-87EA-3A5B54B2A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πελατών μπορούν να βρεθούν πιο γρήγορα.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 όγκος υποστηρίζει το σχεδιασμό και την τιμολόγηση ικανοτήτων.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κινήσεις αποθήκευσης γίνονται πιο εύκολο να ανιχνευθούν.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Επαγγελματικά αρχεία αποθήκευσης δημιουργούν εμπιστοσύνη με τους πελάτες και τους συνεργάτες των επιχειρήσεων.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77A6AC3-4FA5-40FE-8C9E-165570A3C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Καθώς μεγαλώνει η αποθήκευση, η δομή γίνεται απαραίτητη.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67923784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860DC1-9D9C-4DD3-9285-6D431499F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725A15-3965-4536-9777-3430607B2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76178E-E405-4645-9502-CE98CBE97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1767655-4355-4F8F-B246-1B1D0A0AE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C3AF6CA-C20A-4983-A9AC-A2EB32BEC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Οικονομικά και ταμειακές ροές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5E11DB3-63F7-482A-8EEA-2849B2313A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υποστηρίζει όχι μόνο την επιτόπια εργασία αλλά και την προβολή στα έσοδα, τις εκκρεμείς απαιτήσεις και τα έξοδα.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485956786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8DEA9C-E747-4029-B4AE-549638B82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902887B-4314-4A64-87BA-40115BB2D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D103D04-D49C-475B-9DCC-DF16BD0D9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85AD544-7943-4F4F-9918-85679AB8F4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Οικονομική επισκόπηση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14DF123-E009-4ECB-9077-84BD6B21C1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ιδιοκτήτες μπορούν να δουν έσοδα, ανεξόφλητα τιμολόγια, έξοδα και εκτιμώμενο κέρδος.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7FC979-A7AE-4373-816C-3216C3474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έσοδα και τα ανεξόφλητα τιμολόγια εμφανίζονται χωριστά.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έξοδα και τα έσοδα μπορούν να καταγραφούν.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Για την επιλεγμένη περίοδο εμφανίζονται τα εκτιμώμενα κέρδη, ο φόρος επί των εισροών και τα έσοδα.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εξαγωγές υποστηρίζει περαιτέρω επεξεργασία.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677217c9572432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3EBE18B-8417-49AD-917F-6E42E0595D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8CA05B2-B0B7-4BBF-ADB3-D9357AFED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Έσοδα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36FE763-B25C-4D06-937A-345878BEA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4C521CD8-2AB3-431E-BD6E-6FF4CBAB3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Δαπάνες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99A5375-5E50-4D13-AC7C-1B505F7C4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86BBE76-6F59-428E-97C0-9A55B9ADF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Εξαγωγή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144459420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6E4D7C3-8CC7-4822-91EF-B2706F389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EB85431-EEFF-4785-A2BE-DBD90614A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98ED6DE-F684-4EDF-A2E3-BF0C158E2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4E0711A-7E1C-416A-8C23-26F035E80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Κάνετε τα ανεξόφλητα τιμολόγια ορατά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68557CB-D15B-4DB8-9457-C205B2106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Τα παραδοτέα μπορούν να διαχειρισθούν μόνο όταν είναι ορατά.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708aeaa4c264f6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63345AE-84E6-47C9-8930-0BED123508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MovePilot Pro σας βοηθά να παρακολουθείτε τις πληρωμές και τα ανεξόφλητα ποσά.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28830266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F1043D0-395A-442A-AA1C-64CD317F03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1E20FF-F25E-4428-A2CE-53E914AC3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F69D3A1-0F35-432B-B459-931BDF9318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F81ACC3-D2BB-4030-85C2-1AA3D6259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Η ταμειακή ροή ξεκινά με ορατότητα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0BD0CF-B81F-421F-A747-940A2D840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Ειδικότερα, οι μικρές εταιρείες που κινούνται χρειάζονται μια απλή ημερήσια επισκόπηση.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6706203-3A88-4697-AD55-9656D2B4B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Ποια τιμολόγια είναι εκκρεμή;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Ποια έσοδα έχουν καταβληθεί;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Ποια έξοδα έχουν καταβληθεί;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Πώς εξελίσσεται ο μήνας;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Ποια δεδομένα πρέπει αργότερα να σταλούν στον φορολογικό σύμβουλο ή στην ομάδα τήρησης λογιστικών βιβλίων;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045BBAF-429F-474F-98CE-B463707BD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εφαρμογή δεν αντικαθιστά την τήρηση βιβλίων, προετοιμάζει τις πληροφορίες πιο αποτελεσματικά.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53730187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B3C884A-9A18-454C-9F47-CC0AF65A47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63B22D-4791-46AA-9231-55E7F6B6B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D23F2A-E67F-42C4-B33C-1004EBA05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D4A6B0-4CAC-450B-AAA6-ABB4664B6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CC38CE1-2322-4262-8D73-3C25FFA5A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Περίληψη φόρων και εξαγωγές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82F5D70-88C3-453C-99A0-87B7D2E5F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φορολογική άποψη προετοιμάζει την VAT, τον φόρο επί των εισροών, τους καταβλητέους φόρους και τις εξαγωγές· χωρίς την αντικατάσταση των επαγγελματικών φορολογικών συμβουλών.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42060027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01BFDF-7F52-41C2-89D2-CC7F01B9B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A310BF-813D-492A-BD30-221F1661F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74B2E80-0AD8-4ADB-AA8A-E7388FC0C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81F6D26-4912-481E-B1F1-E6AB5B18D0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Συνοψίζοντας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71C113C-DE35-4697-815E-AF4B980B1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εμφανίζει καθαρό, ακαθάριστο, VAT, φόρο επί των εισροών και φόρο που καταβάλλεται.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30FD24D-9A78-479A-BF82-9AE914833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Περίοδοι μπορούν να προβληθούν μηνιαία ή τριμηνιαία.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VAT και ο φόρος επί των εισροών παγιώνονται σαφώς.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εξαγωγές υποστηρίζει την προετοιμασία για τη λογιστική τήρηση και τους φορολογικούς συμβούλους.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προετοιμασία του DATEV μπορεί να ρυθμιστεί στις ρυθμίσεις της εταιρείας.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7a38fc6e21a403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FB1B4B0-2248-4979-8063-9A78AE18CA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3536FD66-D3A8-4076-BA66-3794CB184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Καθαρό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20EFD0B-5729-4373-A31E-2C3B85FF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A767363-D4FE-4F08-8F33-3C13981A2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AD85116-5DE4-4E78-BE7E-E941FB2DE9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0117DB8-C666-4104-9D3D-D27033756A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4621770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928755-EB57-4C7D-952D-B71D8CEDC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C2EDD84-43C2-4F4D-8473-9225D0787B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AA9E9B2-4A19-4BEF-B90A-E8C9626490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06C456-1A56-4D42-8E8B-20FA1A5E8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 ποιον είναι σχεδιασμένη η εφαρμογή;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630547A-5581-4921-AEBE-C0F44C43EC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χτίστηκε για πραγματικά κινούμενες επιχειρήσεις όχι αφηρημένες διαδικασίες γραφείου.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B9D011-E936-4720-9080-F20FE8694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Μοναδικοί ιδιοκτήτες και μικρές ομάδες που θέλουν μια πιο επαγγελματική παρουσία.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Μεγαλώνοντας εταιρείες με πολλαπλές θέσεις εργασίας, οχήματα και υπαλλήλους.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Εταιρείες που επιδιώκουν την ψηφιοποίηση ερευνών, παραπομπών και εγγράφων.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Επιχειρήσεις που θέλουν δομή σε όλους τους πελάτες, αποθήκευση, στόλο, οικονομικά και αρχεία.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8B1BB750-595A-444F-8748-8DA73F55C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MovePilot Pro είναι ιδιαίτερα ισχυρή όπου η διοίκηση γραφείων και ο επιχειρησιακός προγραμματισμός πρέπει να εργάζονται χέρι-χέρι.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664243278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6FDC34-D184-47AC-B2FA-98B1E8FB3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E88D7FA-1DE2-42C9-A91B-A219D7A30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4F2C82D-E34F-4D8F-BF71-7F6F8F031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212AA9-ECF0-4FD3-9F34-CEF2DE742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Μια σημαντική διάκριση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E06BE86-8DA8-48B8-8976-6377496C55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δεν αντικαθιστά επαγγελματικές φορολογικές συμβουλές ή άμεση υποβολή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6B2BBB9-CCB6-4F16-9186-3AE8C2246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εφαρμογή προετοιμάζει σύνολα και δεδομένα.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Κάθε εταιρεία παραμένει υπεύθυνη για τον έλεγχο των υποχρεωτικών φορολογικών πληροφοριών.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εξαγωγές του DATEV και του CSV προορίζονται για περαιτέρω επεξεργασία.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Αυτή η σαφής διάκριση δημιουργεί εμπιστοσύνη και αποφεύγει τις ψεύτικες προσδοκίες.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41872E6-363B-41EE-9868-2A67F838C2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πρακτική επισκόπηση δεν είναι φορολογική συμβουλή.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462681174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5AAFD41-8A8A-4385-B5AA-97F67730E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40410CF-99BB-4077-9175-38EF8B21D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4DA19E-B159-47A5-8E0C-0CFBB5C00C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018668-59A5-4AEB-B976-8D43EEB41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Φορολογικά δεδομένα από πραγματικές θέσεις εργασίας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A9B17E7-0906-408F-874E-AC6C5D54FC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περίληψη βασίζεται σε θέσεις εργασίας, πληρωμές και δαπάνες εντός της επιλεγμένης περιόδου.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204dbbebb2429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A167425-E8CB-4DF7-A296-63BAC2C65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Το επιχειρησιακό έργο γίνεται μια προετοιμασμένη ανάλυση.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93099325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105F4F3-E132-4DD0-8796-E550473008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A26F6A6-6CBF-4B7E-8589-19AC7146D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E85D57D-24AD-4206-A4E9-10D3C78E8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C9EABE8-14D9-4755-8278-6336648F4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9773EE-9378-4B50-8D1E-7F6E87570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Εταιρεία, εμπορικό σήμα και προσαρμογή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1DF9BAD-C402-436B-881A-A3FF762440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Κάθε εταιρεία θα πρέπει να είναι σε θέση να προσαρμόσει τη MovePilot Pro στο δικό της εμπορικό σήμα.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04235762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54B99CE-87D0-4B77-89A2-5763799BC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5BBF65-D158-4F6D-9DB2-D0DCB9CEF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DFD2A8-F7E2-45D7-9358-6197BF28B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A449FA8-11F9-446E-9C91-6B2EFA4F6E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Ρυθμίσεις της εταιρείας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74CFF87-35BF-4513-BADF-1FB105C96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Το λογότυπο, τα χρώματα, οι τιμές, τα έγγραφα και οι λεπτομέρειες της εταιρείας διαχειρίζονται κεντρικά.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236B833-68AA-405C-9CBE-D7F16CF7F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στοιχεία της εταιρείας σας παρέχουν τη βάση για τα έγγραφα.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λογότυπο και τα χρώματα υποστηρίζουν το εταιρικό σας σχέδιο.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θεμέλια και τα έγγραφα τιμολόγησης μπορούν να ρυθμιστεί.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Ένας βοηθός σε βοηθάει να ξεκινήσεις.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7994afe31bb44a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45184BD-A0B5-41A8-B431-603E75010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5090D27-F317-415F-AF5C-D8CB1B873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Λογότυπο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C885C43-C692-4FB5-8700-1A71BEE7D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1781740-E291-476A-BCE3-BA9900D7B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Χρώματα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344AF0E6-C5CE-494B-993A-953C6A017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D763CBB-D47E-4AC7-9475-DC3E61FA0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Έγγραφα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24811767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8B6EAB3-6007-4813-8187-B19746444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2FAD189-12F0-4CB0-B0D1-C96E691CC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90D4DB1-F4DF-41CE-95D1-BF6815267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678B45B-6E46-4CD9-AD9A-5A0C839D5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Επαγγελματικά έγγραφα στο δικό σας σχεδιασμό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61EB5F0-97C9-4DB4-8C3C-C6B18E40F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Το λογισμικό πρέπει να ενισχύσει το εμπορικό σήμα σας δεν το κρύβει.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899C2E6-E4D5-4EBA-8ECF-067273755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μπορεί να δημιουργηθεί με το λογότυπο και τις λεπτομέρειες της εταιρείας σας.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Χρώματα και έγγραφα υποστηρίζουν μια συνεπή παρουσία brand.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πελάτες λαμβάνουν περισσότερα επαγγελματικά εισαγωγικά, συμβόλαια και τιμολόγια.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ετικέτες κουτί και οι κωδικοί QR μπορούν επίσης να γίνουν μέρος της ταυτότητάς σας.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482968C-C800-4E91-AD84-BA30F6DD8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MovePilot Pro γίνεται ένα εργαλείο μέσα στο δικό σας εταιρικό σχεδιασμό.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57323194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3CF83F9-BFEF-4291-9316-330EAA667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B1FEA10-7BDF-44A9-A8A9-8C3FFE6F9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4A56278-AB3C-40B3-9079-00E6E4177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207B2AE-5511-4B8A-8C13-8B4508442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479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Προστασία δεδομένων και έλεγχος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1B9C503-3104-45BD-AEB5-D37E86847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Μια επαγγελματική επιχείρηση χρειάζεται τον έλεγχο των δεδομένων και των υπηρεσιών της.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A4AFAA-4200-42D9-96F9-53EF9F66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δεδομένα είναι οργανωμένα στη συσκευή και μπορούν να στηριχθούν.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χαρακτηριστικά AI μπορούν να χρησιμοποιηθούν προαιρετικά με τα δικά σας κλειδιά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εταιρείες αποφασίζουν ποιες εξωτερικές υπηρεσίες χρησιμοποιούν.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εφαρμογή είναι σχεδιασμένη για πρακτική χρήση και αποφεύγει την περιττή πολυπλοκότητα.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F981BE9-CD63-4F82-B68D-1108B4981A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 έλεγχος είναι ένα σημείο πώλησης κατά τη διαχείριση των δεδομένων των πελατών.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38496508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9801E1-3A18-413B-9453-8CFB95703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D3E89E9-12C6-4885-BC7C-AB931D2772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49E203-D295-41C5-9BA7-3DD36ACAF5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E217FF-61FD-40B8-8B32-58C2D6BAE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2287B50-BE81-42C2-9E96-1BE615785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AI και σύγχρονες τεχνολογίες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386884A-E8F6-486E-9AAB-FD4F74A789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συνδυάζει το παραδοσιακό λογισμικό επιχειρήσεων με τη σύγχρονη σύλληψη, την ανάλυση φωτογραφιών και την προαιρετική υποστήριξη AI.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67881857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5327808-3954-45BD-8525-4E30D193C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C6AD28-6E66-4DCD-B1F8-361233400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DEE8F07-DF30-410A-8D1C-7857C1626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2648783-589B-47A6-929B-41E08012A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AI όπου προσθέτει αξία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D43D62-3941-459A-AC4F-FA25C3350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AI θα πρέπει να μειώσει την εργασία δεν χρησιμεύει ως διακόσμηση.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4B71A25-CC48-4DEE-9F5A-905EB6F9F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φωτογραφίες απογραφής μπορούν να αναλυθούν και να ενσωματωθούν στη ροή εργασίας.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OpenAI ή το Google Gemini μπορούν προαιρετικά να χρησιμοποιηθούν με το δικό σας κλειδί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εταιρείες διατηρούν τον έλεγχο των υπηρεσιών που χρησιμοποιούν.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AI υποστηρίζει έρευνες, απογραφή και τεκμηρίωση· δεν αντικαθιστά την επαγγελματική επανεξέταση.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AF8D2FF-DDB1-4C4C-9342-F33F6DD9D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Όχι σαν λέξη από βόμβα.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Αλ ως πρακτική υποστήριξη.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799056121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788FD2-16E7-4112-8601-9E59ADCCC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6778DDE-17CA-4090-A275-7D6684233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14E6721-64E1-4265-88B0-20A2503DC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5F335AD-2AC1-4A6D-ABB4-5B59746971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και AI εργάζονται μαζί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9FAC740-56C5-41CD-A481-4437CA1B5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μεγαλύτερη αξία προκύπτει όταν η σύλληψη, η απογραφή και το κόστος συνδέονται.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C812E3-3923-4D5B-BE63-71621584E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RoomPlan καταγράφει δωμάτια χωρικά.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φωτογραφίες προσθέτουν λεπτομέρειες και ασυνήθιστα στοιχεία.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Απογραφή και τροφοδοσία όγκου στο σχεδιασμό και την τιμολόγηση.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δουλειά παραμένει ψηφιακά ανιχνεύσιμη από την αρχή ως το τέλος.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65d340ea8c414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89D14D7-A26A-4D6F-839C-82AA9491E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B2E93A9-87E8-4898-997F-3EC0A4A547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9ED7037-DCDC-444F-BD16-EC9CE6F40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F7988AB6-CD67-41FC-860E-C6EB18452D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1AAB993-BA7C-4B1A-8F68-72551718C3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A894D285-DB9C-4E7F-8FBD-3D30DB849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Απογραφή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40396353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87FACE-A5D3-45EC-96CA-05DDF508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3DB0AC0-804A-46B4-9842-62AC2C017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B326BDD-72BD-4B9D-9073-1B1A4F36B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3E6BF12-96EB-487F-98FF-256A9A1D8C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Τεχνολογία που εξυπηρετεί την επιχείρηση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FD06EF1-11E8-4A9F-8285-A253BE179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χρησιμοποιεί σύγχρονα χαρακτηριστικά χωρίς συντριπτικούς χρήστες με τεχνολογία.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E52A4D9-A508-47E8-BABD-CD5D5372F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εργαζόμενοι δεν βλέπουν την τεχνολογία να βιώνει μια καλύτερη ροή εργασίας.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3D σαρώσεις, φωτογραφίες, απογραφή, τιμολόγηση και έγγραφα παραμένουν σε μια διαδικασία.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Το αποτέλεσμα είναι λιγότερο rework και μεγαλύτερη εμπιστοσύνη στο σχεδιασμό.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Αυτή είναι η ψηφιοποίηση που χρησιμοποιείται πραγματικά στην καθημερινή εργασία.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C76056F-F449-4E90-B0C1-47179F431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Το καλό λογισμικό δεν αισθάνεται περίπλοκο.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Κάνει την περίπλοκη δουλειά ευκολότερη.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05314038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F40C917-209D-4700-9185-3D54647EE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3582C64-20AB-43EA-9227-CC2EF8087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3AB396E-7E40-482A-BE65-0A5A60C7C0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97801C-3787-42D5-BE4E-CAB6FE90E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Δοκιμάστε το δωρεάν για 3 ημέρες.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B5DE6D-0023-43B7-AA7A-542D3658CB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νέοι χρήστες μπορούν να δοκιμάσουν την εφαρμογή σε καθημερινές λειτουργίες πριν πάρουν μια απόφαση.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9241F03-E1EE-42A8-BD6E-8DCEBD9E14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δίκη είναι αρκετά σύντομη για μια γρήγορη απόφαση, αλλά αρκετά μεγάλη για να δώσει μια ρεαλιστική εντύπωση.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Σε λίγες μέρες, μια εταιρεία μπορεί να προσθέσει πελάτες, να αναθεωρήσει την τιμολόγηση, να δημιουργήσει θέσεις εργασίας και έγγραφα δοκιμών.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αξία δεν προέρχεται από το διάβασμα γι ' αυτό, αλλά από το να το δοκιμάσετε στη δική σας ροή εργασίας.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d11a7db79eb41a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A5B9083B-1666-47FD-A86C-1A8431A9FE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1A8F7CD-9EB4-48E5-9685-2F315436D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Καμία θεωρία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24BF5A9-2063-49CA-86CD-2C97D5B9D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D07BCEB-617F-4DDB-B0E5-78CE09E01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Πραγματική ροή εργασίας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B2BE2CE3-446A-4CE9-9337-5C7ECA397B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CAA2EA6-D968-45B0-BA10-2EA8CA01A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Δοκίμασέ το τώρα.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645838275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2CB0279-D298-41E0-A039-2D43E60F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C4C22A-0E3C-4E1B-A946-FAB0FA6EB3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96CAE90-A1D2-449A-B049-4433E42EF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41F379A-E764-4762-8223-861651212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Πρακτικό παράδειγμα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DED5A75-E3CB-443E-8D91-187F35F26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Μια εργάσιμη ημέρα με τη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E948D1-F3AF-47E8-8B6C-3EBC7343D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Οι ακόλουθες διαφάνειες παρουσιάζουν τη διαδικασία όχι ως κατάλογο χαρακτηριστικών, αλλά ως ρεαλιστική ροή εργασίας.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61831555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677AC15-4846-4152-8B23-4844E71A08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9E126E-20C6-42F1-882B-C75215228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FA1EC2-84DC-437C-8653-4DE0A4341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B2C7AA-2A02-4861-990F-56756AD6F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Από την πρώτη επαφή στην επιβεβαιωμένη εργασία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9E5BE10-C557-4870-941E-433268944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Ένας πελάτης καλεί την MovePilot Pro καθοδηγεί την εργασία βήμα προς βήμα.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C2DCBA1C-9081-4738-B505-AC41E2D7A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A35F106-0498-4B77-9C12-D0BF5FCF1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Τηλεφώνημα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F2A85DE7-9698-47EB-929F-CC7386691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BDB6638-5D7B-4416-8352-A8FAF82F0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10061355-5C43-4265-9150-F14BA04E1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Δημιουργία πελάτη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ABB9D82F-591D-47C7-A96C-312A54E6A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E6BB1506-7D4D-41B8-86FB-AD38DB2FD8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DC99D0FC-E11B-4D85-9EEB-80C1C807B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Εισάγετε τη διεύθυνση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83B50A1-669C-4432-A28A-1B07B1740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740B1259-7AA4-4A8D-A285-214751DB8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21CE3A8B-34CF-417D-AD11-CD32016315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Ορισμός διορισμού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A7B3747E-8CBF-48F1-A54A-2AAE8A655B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347711DF-A0EE-4A97-8947-D071E6931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ED6B4D57-3A5E-449F-9B96-801045A420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Έρευνα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A844C03D-604C-4963-AFA3-49C972761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F6CBE780-F5B4-4401-80BB-F09B2AAFE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Φωτογραφίες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D4771D9A-86C6-4F18-984A-61241F097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C8207092-A723-4EA1-A4E1-83A3D3706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D0D92E4E-4F71-46D1-9824-ECFF61051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65BCDA38-A1AB-4B65-B414-E3E27C14C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20B7F369-26BA-4E16-B05C-70400F3930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9FB0F308-E60E-4E45-918C-D96C6E53F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Απογραφή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B2B83A07-2989-47CB-B746-32B391E39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55FB77A7-9DB4-462F-86B2-6A633E82B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6E0B05EB-45D9-44F7-9970-B42378C43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Όγκος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1A50BB1D-6D40-41A2-B77B-5C25A471C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AB541C81-9B78-40BE-A958-A08E9C3520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077EF576-BC8E-43D6-8ED3-1EDACA573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Τιμή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EC9BF2C1-9B56-41EA-8C18-35AE3FD21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A0319637-5C03-4790-867A-F0FC7908D4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Παράθεση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4528331B-1290-4819-9763-3F554BD3B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1FF5D18C-BF36-4F11-A784-73201ABB6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C61467FE-57B8-47A1-AF5B-CC8E5FEBE3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Σύμβαση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F4E351FD-E3CE-4D02-A66E-4154722F17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706B858E-9684-4E47-89CA-40BFDB8A2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98FFC5DB-E9F1-4D05-9796-BC73C1368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Υπογραφή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2E131A57-0A66-4031-8FA9-026E6CC272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54C9CEC-A759-4790-8C6A-6C37ED7324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CD69DE41-E052-4C4C-8DCB-59839C1D8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Σχεδιασμός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0A16AB4D-2D19-495A-A466-DB820BFC6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513543CB-6CE9-4B4C-88A5-D620F4527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27A20784-13E4-4002-8024-95135ECF3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Φύλλο Εργασίας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77835055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1CBF15E-4769-4147-A240-CF1FEB6A3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264BE01-54E2-4291-826C-685E9DE68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7CC057-1C78-4E22-B012-05CF37659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49940B9-C93B-42F7-B7F6-22268E8F4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Από την ημέρα της μετακίνησης στην αναθεώρηση των πελατών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B4F5FE9-0648-4A19-823B-B631DFE5C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διαδικασία δεν τελειώνει μετά την ολοκλήρωση της διαδικασίας, συνεχίζεται σε πληρωμή, ανάλυση και πίστη των πελατών.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96519A1A-1C8B-4167-8760-EB1AE687BC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F20E713-2AB8-4100-BA60-FF66BF21F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Ομάδα ελέγχου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F393973-B61C-4CA9-BA0D-CC551ED6F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A1A2DEA0-0B44-49D8-B763-0505C6F15D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931513A2-18BA-41F7-AA02-EDF1661EE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Έλεγχος οχήματος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B0ECC66C-0AC8-4011-80D1-7EF712DA5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5BE7B4F2-7DF8-4AB9-B3DB-D19E9B1E7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96CA9083-6523-4B8B-B1CE-6C8EA45F04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Επιθεωρήσεις τροχιάς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1A06ACCE-FB6E-41AD-81BB-8B4460C2F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CCA1EB36-9406-4414-9627-3C97596BEC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6103E49-87BF-404B-8F13-7F51BE1D3C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Ανοιχτή εργασία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58D4028-0B77-45AB-9896-DDCA73AA4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19CAD7B5-4754-4802-9E6D-1D5B381C61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9103DA62-309E-4F33-9B50-676925C69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Πλοήγηση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767B47C5-A771-409B-B7EB-2A619D6AE8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C16AD8F4-49EA-48C8-A518-E1A7F5F99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Λίστα ελέγχου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F7FFF477-C51B-4F21-9CDC-EE6E421F41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03AD141E-A6AE-462E-8088-492612FA5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C44935F6-1E93-41B9-974F-B52A9EB888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Μετακίνηση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E7D4216D-5EDE-4B85-9A99-9CB7E1C5C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DFCA1DEA-E42D-4DF0-B711-469D0A410D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BCA03DAC-0242-43C0-AB37-46205DF25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Αποθήκευση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BE394177-4D60-4112-A1DD-4CC18AC3CC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42FF35B8-3B16-4F70-90F5-E0411313C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2A2DD9A8-9282-4BDA-8691-DC7D4F7FB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Τιμολόγιο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300B501F-AEC7-4B3D-8588-075F894CE7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72423492-2581-4ADA-B50D-456950E9C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F20F6F15-E76A-4795-A994-142E7668F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Πληρωμή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260C12EA-CA76-40B4-AF18-E25024C64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E4E56F24-B098-4D3B-A237-A0E1A72DEA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Οικονομικά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B98916B3-48D2-41AC-8D25-FCB6B5346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D8024597-D9AC-46C9-9AF0-24EFA8087E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1A9D9DD6-BCCF-403F-B16D-00CD7B60A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Φόροι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F36BCE26-4023-4B48-9AB8-1F4D61790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0A0E0421-BE17-4AF0-B25F-FB1AFA203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F8475086-DFC6-4D72-9EDE-6C99BF9761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795F715C-2C9B-4C04-A1FA-2D6F324C2F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8D4B6A92-307E-4D21-B208-C275E0A1B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D23B080F-B5BC-4D9F-BDBC-5E6558FE0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Επανεξέταση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8681A677-2995-4FAD-B0C5-78A2D5F89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8F13C2BD-0C06-4AC7-9824-3B4FDE65F6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80CB47E6-D4AA-41D8-95C4-7E2CE399E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Ιστορία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0137160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8DE56B-62E1-456A-B2F8-E97F1879A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E3030FA-79DE-454E-8870-3BF20B70F2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1D6B276-910E-42E0-8F73-04302A094A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6EB64B-E3A4-4218-BC30-250047913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959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Γιατί αυτή η ροή εργασίας πουλάει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4AB7D7-F813-464A-A23A-427CB4B37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Οι διευθυντές δεν αγοράζουν μια λίστα χαρακτηριστικών.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05BA6F0-5F6B-4093-B61D-8FD57DE14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πλήρης εργασία παραμένει τεκμηριωμένη ως ένα συνδεδεμένο αρχείο.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εργαζόμενοι λαμβάνουν σαφείς πληροφορίες.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οχήματα, το προσωπικό και η αποθήκευση γίνονται ευκολότεροι στο σχεδιασμό.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Τα έγγραφα δημιουργούνται πιο επαγγελματικά και γρήγορα.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Οι οικονομικές και φορολογικές περιλήψεις καταρτίζονται πιο αποτελεσματικά αυτόματα.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9C4EEFE-5DDD-49C3-93DB-C87F3B55A0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MovePilot Pro πουλάει περισσότερα από τα χαρακτηριστικά.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Πουλάει τον έλεγχο των καθημερινών επιχειρήσεων.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1063401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F102BD1-4669-48A4-BAE9-923DC655EF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3AD2C56-C72C-4A3A-99ED-F4AC136A3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739FD38-5F3E-4DE6-AE9D-FA61DE74F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FAA510B-08F8-4ADC-BB70-248E236E64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EB37C2B-8459-4B59-9EFC-F6F5ED49C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Τι ξεχωρίζει τη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CD0BEDE-705F-40F8-B03B-EEB7370313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Αυτό που έχει σημασία είναι ότι η MovePilot Pro συνδέει λειτουργίες που συχνά είναι ξεχωριστές αλλού.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43709345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8A01048-BA16-4C38-B030-768EDE9A0E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C108384-C851-4BFC-8032-5B65BDECAF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0A7DB9C-A1A5-4871-BF2C-C66F4616B2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F529E53-A42E-4E8C-B410-F7E4775B79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Σύγκριση χαρακτηριστικών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02A1788-4069-4E4C-8EDD-24B19340E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Μια πραγματική σύγκριση χωρίς υπερβολή.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F7019C0-EA45-4110-94B9-FE8B5218F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Χαρακτηριστικό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838D159-9913-4603-91C0-98833B8DDB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F6DE40B6-5360-4101-8AF1-730FEDADB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Πολλές γενικές λύσεις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88404C2D-EC74-48BD-A8FB-60485A2C36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F58AF98-7E4A-4A2C-AEED-DF4EE06BA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Χτισμένος σκοπός για κινητές εταιρείες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ACE07EDB-2546-4A9C-90FC-237B41026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Ολοκληρωμένο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A3A2BE8E-67C4-4A7B-8B07-989D4B2C4E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Συχνά γενική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0A354D5A-B36A-4DE1-B571-EB3353362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022ABB6E-C21F-4F0F-BEBB-97C581B15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Πελάτες + θέσεις εργασίας + έγγραφα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9C5AFC3C-6706-48BC-A9B4-61525B6F96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Ολοκληρωμένο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31DCB0BC-7097-430C-A7E8-487A4B7FB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Συχνά χωριστά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2390B224-6FA6-4DBC-A6AE-0D97BE0CAB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64F79514-7712-45FC-A3CF-04A827640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Σάρωση δωματίου RoomPlan / 3D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B0ECF31E-16BD-4000-B03F-3318AE005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41640131-5BF9-48A4-8590-7C9E20699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Σπάνια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C4C15475-08EC-4B6D-9CB5-0333316B38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3127A6A1-2EFD-4D7C-9F26-51CCF390B6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LiDAR-βοηθούμενη σύλληψη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7296C916-B9B3-4996-B336-BF141E497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E7A5E26F-93D2-44B2-B7D2-79AAF922A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Σπάνια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4445055-2ECE-46CE-AB56-3F290DCF5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74488650-3976-475B-B388-D59F421CC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Κατάλογος επίπλων / απογραφή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8807716-06A5-4323-9D51-7B7475913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AFC476F0-7240-46DE-8AB7-F94B0B167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Μερικά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DC19BD20-8064-41B7-87B0-83A9FBBDF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883DB65-FDDD-46D6-A050-E0AD84CDB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Αυτόματοι υπολογισμοί όγκου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CC3EA33B-43F8-4817-AA38-398755EE6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47D4E53E-F8DE-41B8-92AD-A26FA790D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Εν μέρει χειροκίνητο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245B38A9-E7B0-4996-9CB9-D833E0139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1FA5A2DF-9C5C-4815-B6A9-7B0ADF634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Προσαρμοσμένα χαρακτηριστικά τιμολόγησης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658136F2-8094-4BF2-8A8E-BDCECA82C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C3C79279-4BF6-4425-B91B-CD931301DB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Πλεονέκτημα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EF4F6567-07E7-4DC9-B053-BC0D30538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386FB441-ACCE-4ABF-ABA4-32DE93DFB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Ευέλικτες ρήτρες συμβάσεων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E45548AB-579A-42AC-A6EA-99BFEF6147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FF41C095-A93E-40A6-9D80-170B7613B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Πλεονέκτημα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057BF17B-4E68-4E34-8AF3-2E900DEBA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9A3195FC-14F9-4EF7-9B7C-1D75FE6A3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Χαρακτηριστικό Asterrisk / υποσημείωσης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E731B4B9-C765-4EE9-8F85-3057801781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C4B8B11D-067C-435C-BCBE-3DA4955E1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Σπάνια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63773EE1-0A2B-4A1B-8404-BC5EE3D35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0D32A3FE-4A34-47D0-B18A-5AC2D927F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Σχεδιασμός προσωπικού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B4091F31-468C-428E-AAA2-EFD27A83C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15CFC654-7C25-4A81-A954-70D3A87B5C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Μερικά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8548AE4F-0A74-4005-8F67-5B6F7A6BAF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2E85A0DE-1274-43E6-B60B-C069CF9E2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Στόλος συμπεριλαμβανομένης της διαθεσιμότητας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4EED602F-06C9-4621-85F3-AC2E55809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D89A62D8-A70A-4E66-BAB9-A8CCF391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Μερικά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422474E0-F2B7-4C53-A644-DB03A3DC8A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9F57B13F-742F-4286-9354-963A49EDB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Λήξη της επιθεώρησης τροχιάς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1CCC419F-FD0D-46E2-8A60-E0AE77741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2F10D915-C11D-4166-8370-34F636573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Σπάνια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998B422E-A1B6-49AD-AFAF-D3AC8510A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497BEB9F-9233-4C88-A0E5-99E2CE012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Φύλλο εργασίας των εργαζομένων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16DBFCC5-D629-4FF5-92C6-F3DF2AFBF1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Ναι.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05F9A4ED-CC10-4CF6-9251-F5181DA21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Μερικά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78666638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9D095E9-0549-4D86-9921-A91BF1511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9430FF3-6197-4761-B462-9E7D7110F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8C0DCDE-7EA1-4F09-8223-B955D49BE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B64566A-AE40-4996-A94D-9973F39EF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Το ισχυρότερο επιχείρημα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8537F3C-0C38-4E9A-A21C-DB462BAF5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MovePilot Pro ξεχωρίζει όχι λόγω μεμονωμένων μονάδων, αλλά επειδή είναι συνδεδεμένες.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C100A33-36F2-40ED-A8CF-B5DF9CB98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Πολλά προγράμματα μπορούν να διαχειριστούν τους πελάτες.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Πολλά προγράμματα μπορούν να δημιουργήσουν τιμολόγια.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Ορισμένες λύσεις υποστηρίζουν τον προγραμματισμό του εργατικού δυναμικού.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Λίγοι συνδέουν 3D σαρώσεις δωμάτιο, απογραφή, τιμολόγηση, συμβάσεις, στόλος, προσωπικό, αποθήκευση, οικονομικά, φόρους και μάρκετινγκ σε μια κινητή ροή εργασίας.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59B2EE6-B13C-40D5-9E25-D9752F59C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Η δύναμη βρίσκεται στο σύστημα.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Ούτε σε ένα χαρακτηριστικό.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98197015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6E9CB9A-8B1C-435D-9CE4-7A80AD49C4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57F43F7-6E86-449C-84D0-D77FD3BD8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D620E77-65AD-4B12-88DD-65A652D00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DF5E79B-F895-495D-B9EA-86DD68F40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107DF9D-66DD-442A-9C58-009B6B7E2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Η MovePilot Pro δεν είναι μια εφαρμογή για ένα βήμα της εργασίας.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B5C355B-32C8-4476-A7CA-CA4DD3505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θέση αυτή θα πρέπει να χρησιμοποιείται με συνέπεια στις πωλήσεις, στον ιστότοπο, στον App Store και στις παρουσιάσεις.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888314454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DE8F8BB-35CB-4860-8379-6E5483D13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BEE7FA5-45CD-4837-81B6-033860814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F862A56-DC8F-41AF-A176-6E67A7001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921DEEF-A454-4294-B566-96B815E154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06F5A4C-2E9F-4881-92DC-D9577514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Πωλήσεις και τοποθέτηση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5CEDAC9-69C7-4384-A875-92788F377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παρουσίαση θα πρέπει να κάνει περισσότερα από το να ενημερώσει ?it θα πρέπει να ενθαρρύνει τις μετακινούμενες εταιρείες να δοκιμάσουν την εφαρμογή.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73050252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00BB3AD-544F-42D9-A982-1C45F895A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D3AE43-7B35-4F29-B379-BFB8A54AA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2D5C449-6EE4-4CBA-8260-CDC6BA7818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91B3D92-1F70-4B8C-AB34-BEAD6A5D4D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Το βασικό μήνυμα της αγοράς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095D45-1F71-4FE7-BFA4-0ADAD8A34C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Σύντομα, καθαρά και επαναλαμβανόμενα.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599DC15-CE1C-4264-8166-F5A1953D8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Η MovePilot Pro είναι η εφαρμογή όλων των εφαρμογών για τις μετακινούμενες εταιρείες.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Έρευνα, 3D σάρωση δωματίου, απογραφή, απόσπασμα, συμβόλαιο, τιμολόγιο, ημερήσιος σχεδιασμός, στόλος, προσωπικό, αποθήκευση και φορολογική περίληψη σε μία λύση.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Αναπτύχθηκε από την εμπειρία της βιομηχανίας που κινείται στον πραγματικό κόσμο.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Δοκιμάστε το δωρεάν για 3 ημέρες στον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561E9A0-B3D8-48A0-920E-1367C7AF7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Ένα καλό μήνυμα πρέπει να γίνει κατανοητό από έναν ιδιοκτήτη σε 10 δευτερόλεπτα.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7872980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093A22C-BC80-4DA7-A55F-AEACE71A7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DE203ED-98CF-454E-AD57-6D75F844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B5A8737-FB9A-46B0-ABF0-A7B7ADEACE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DFA9634-DE31-43BD-81AA-E10B11123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Κεφάλαιο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0463670-6A01-4D9C-B784-C51AFC83D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Η επιχείρησή σου με μια ματιά...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81F5635-1F8A-4A9A-B627-76E7E567D7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αρχική οθόνη δείχνει τι έχει σημασία αυτή τη στιγμή: θέσεις εργασίας, εισαγωγικά, πληρωμές, ραντεβού, έσοδα και εκκρεμείς εργασίες.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02403277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7619534-97F9-4100-8104-4BD4D1318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52103AA-A7F6-4AAB-8359-724CFD619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7A53536-9096-4C5B-9065-32F10A38F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2F960BB-743E-4323-8DBC-2EBBC103A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8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Η ιδανική προσέγγιση πωλήσεων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53280D7-0137-4498-A8BE-F53630DCF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75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Μετακινώντας ιδιοκτήτες εταιρειών είναι πιο πιθανό να αγοράσουν μετά από ένα ντέμο από ό, τι μετά την ανάγνωση διαφημιστικό αντίγραφο.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661EFF3-74E6-4B39-8878-4BD4E97D52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Εμφάνιση ενός μικρού βίντεο επίδειξης.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Ξεκινήστε την σάρωση του RoomPlan αμέσως.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Στη συνέχεια, δείξτε τιμολόγηση, εισαγωγικά, συμβόλαιο και φύλλο εργασίας.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Τελείωσε με τα οικονομικά, τους φόρους, το στόλο και την αποθήκευση.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Πάντα κοντά με: Δοκιμάστε την εφαρμογή δωρεάν για 3 ημέρες στη δική σας επιχείρηση.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DDFF6B7-5DE8-41F1-9451-B2FB6E1542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Μην στείλεις απλά ένα σύνδεσμο.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Δείξε τη ροή εργασίας.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Θα κάνω μια δίκη.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73643279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78B457B-DD5A-43A6-9255-EB0CD1965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B161EC2-D5F9-4E71-A8AB-F306F870B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E3FD918-F11F-42A4-8AD9-224CF8D90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83347C6-2A55-43EA-A1C3-063828359E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Πώς μπορεί να χρησιμοποιηθεί αυτή η παρουσίαση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A40801-7BDB-4C5E-A5E6-A3FF3AE9F9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Αυτό το αρχείο είναι ένα εργαλείο πωλήσεων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AFFBD4B-ACA5-46A3-AEAE-0BB127D30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Προσάρτηση ηλεκτρονικού ταχυδρομείου για τις μετακινούμενες εταιρείες.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κατεβάστε στην ιστοσελίδα.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Ίδρυμα για online demos.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Παρουσίαση για εταίρους, εταιρείες μετεγκατάστασης και συζητήσεις franchise.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Σημείο εκκίνησης για μελλοντικές σύντομες εκδόσεις και φυλλάδια προϊόντων.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AAB95B8-3F0A-4C7F-94B9-C6E7F7ABF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Μια ισχυρή παρουσίαση εξηγεί την εφαρμογή πριν από την εγκατάσταση του πελάτη.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36422771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79D035A-9450-4BC5-960C-8D176977E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04C7C17-40B4-44A6-BF37-32F321327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23AFDD1-1A95-49E1-B465-E10E330C0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C9DCEB2-19C9-453E-B7BD-A9BC9BC93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7C627C0-16A7-4ECF-A5B5-6D98209674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Κλείσιμο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E30D06-0629-454B-9F38-AFD676F29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Μεγαλύτερη ορατότητα, λιγότερη χαρτούρα, περισσότερη επαγγελματική ροή εργασίας.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05601072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D1EAAE1-1835-44BD-BE34-CB6F8EFEE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55292EF-65A8-4831-A075-8046BEFA9A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501F661-FEBE-4819-8500-B3513B074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F90FEB6-F2C7-4FB3-9D83-7C7E8C68A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D32FF9B-9D13-4FA3-8640-144C476C8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16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Το μέλλον των σύγχρονων συγκινητικών εταιρειών δεν ξεκινά με περισσότερη γραφειοκρατία, αλλά με καλύτερες διαδικασίες.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A0F54C-0443-44A7-BA79-C1C4ED6154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Η MovePilot Pro συνδέει αυτές τις διαδικασίες σε μία μόνο εφαρμογή από την πρώτη επαφή των πελατών με την αναθεώρηση μετά την κίνηση.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72715443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6BBAFCD-4805-42E8-A949-A35B600F7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F205A12-A42D-456E-8892-1CB15242B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757D851-3ED0-4DFD-97F9-AD276E1C9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59E556-5E66-4FBA-9A2F-55A97E210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AEA44EE-1E3B-4942-9882-4B09DE082D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Δοκιμάστε το δωρεάν για 3 μέρες.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0C37E91-E141-47AB-9F64-DDE3FB2CA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503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Η επαγγελματική εφαρμογή εργασίας για τις μετακινούμενες εταιρείες αναπτύχθηκε από την εμπειρία του πραγματικού κόσμου και βελτιστοποιημένη για iPhone και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B1DC47D-20B4-4D82-A6D3-06781555E2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Ιστοσελίδα: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5CF64959-7AF1-42D9-9D4D-7AFFE762A3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07D2152A-7714-4AEA-85CE-3C6D328A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Έρευνα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171C9AA1-0EB4-4878-8245-CD80F3045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A4FC127-3508-4690-973B-C361564739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3ED6EBB5-B5C9-4504-A9AD-F7AB66FAE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FF7C974E-4F4F-4624-8D70-4AF1A909A4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Παράθεση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855084E-B023-49F1-9FB9-E4ACDF13D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4F5DB152-68D2-44CB-8EAC-3D85A5535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Τιμολόγιο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23a24278b54ebd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551014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2026-08-08T13:50:09.5630000Z</dcterms:created>
  <dcterms:modified xsi:type="dcterms:W3CDTF">2026-08-08T13:50:09.5630000Z</dcterms:modified>
</coreProperties>
</file>