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5f8a5baffb74bba" /><Relationship Type="http://schemas.openxmlformats.org/officeDocument/2006/relationships/extended-properties" Target="/docProps/app.xml" Id="R1ac680e765114554" /><Relationship Type="http://schemas.openxmlformats.org/officeDocument/2006/relationships/officeDocument" Target="/ppt/presentation.xml" Id="R2afd21a830f5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ab2598bf645e9"/>
  </p:sldMasterIdLst>
  <p:notesMasterIdLst>
    <p:notesMasterId xmlns:r="http://schemas.openxmlformats.org/officeDocument/2006/relationships" r:id="R53679c31f9244ef2"/>
  </p:notesMasterIdLst>
  <p:sldIdLst>
    <p:sldId xmlns:r="http://schemas.openxmlformats.org/officeDocument/2006/relationships" id="256" r:id="Rf377723f48be44a3"/>
    <p:sldId xmlns:r="http://schemas.openxmlformats.org/officeDocument/2006/relationships" id="257" r:id="R9de0116247a94d7e"/>
    <p:sldId xmlns:r="http://schemas.openxmlformats.org/officeDocument/2006/relationships" id="258" r:id="R240515f8291f4171"/>
    <p:sldId xmlns:r="http://schemas.openxmlformats.org/officeDocument/2006/relationships" id="259" r:id="R8f91ce54f1c24816"/>
    <p:sldId xmlns:r="http://schemas.openxmlformats.org/officeDocument/2006/relationships" id="260" r:id="R2f7c2020780e495c"/>
    <p:sldId xmlns:r="http://schemas.openxmlformats.org/officeDocument/2006/relationships" id="261" r:id="Raef33e77903d4246"/>
    <p:sldId xmlns:r="http://schemas.openxmlformats.org/officeDocument/2006/relationships" id="262" r:id="Ra5f18b6f060b4735"/>
    <p:sldId xmlns:r="http://schemas.openxmlformats.org/officeDocument/2006/relationships" id="263" r:id="R908ea671ab8148f3"/>
    <p:sldId xmlns:r="http://schemas.openxmlformats.org/officeDocument/2006/relationships" id="264" r:id="R7beb5e0a19414a79"/>
    <p:sldId xmlns:r="http://schemas.openxmlformats.org/officeDocument/2006/relationships" id="265" r:id="R54e77440dd824861"/>
    <p:sldId xmlns:r="http://schemas.openxmlformats.org/officeDocument/2006/relationships" id="266" r:id="Rebc5190f2eaa4feb"/>
    <p:sldId xmlns:r="http://schemas.openxmlformats.org/officeDocument/2006/relationships" id="267" r:id="R3e712480692d44f1"/>
    <p:sldId xmlns:r="http://schemas.openxmlformats.org/officeDocument/2006/relationships" id="268" r:id="Rbbdb77555cd34895"/>
    <p:sldId xmlns:r="http://schemas.openxmlformats.org/officeDocument/2006/relationships" id="269" r:id="R81fd6ea2dc9e4937"/>
    <p:sldId xmlns:r="http://schemas.openxmlformats.org/officeDocument/2006/relationships" id="270" r:id="R18cdf11b0e0e4252"/>
    <p:sldId xmlns:r="http://schemas.openxmlformats.org/officeDocument/2006/relationships" id="271" r:id="Rf696d8cfd9c24043"/>
    <p:sldId xmlns:r="http://schemas.openxmlformats.org/officeDocument/2006/relationships" id="272" r:id="R89f53df3a76946e8"/>
    <p:sldId xmlns:r="http://schemas.openxmlformats.org/officeDocument/2006/relationships" id="273" r:id="Rda5f1f4f27ff4804"/>
    <p:sldId xmlns:r="http://schemas.openxmlformats.org/officeDocument/2006/relationships" id="274" r:id="Rb4958603a17f4abb"/>
    <p:sldId xmlns:r="http://schemas.openxmlformats.org/officeDocument/2006/relationships" id="275" r:id="R9ab829441abd478a"/>
    <p:sldId xmlns:r="http://schemas.openxmlformats.org/officeDocument/2006/relationships" id="276" r:id="R814d48d818ef431c"/>
    <p:sldId xmlns:r="http://schemas.openxmlformats.org/officeDocument/2006/relationships" id="277" r:id="R60522c3e64b948b6"/>
    <p:sldId xmlns:r="http://schemas.openxmlformats.org/officeDocument/2006/relationships" id="278" r:id="R90d2af814b19463b"/>
    <p:sldId xmlns:r="http://schemas.openxmlformats.org/officeDocument/2006/relationships" id="279" r:id="R3f2cef235dc54e24"/>
    <p:sldId xmlns:r="http://schemas.openxmlformats.org/officeDocument/2006/relationships" id="280" r:id="R5b7f725239d84042"/>
    <p:sldId xmlns:r="http://schemas.openxmlformats.org/officeDocument/2006/relationships" id="281" r:id="Rd39cd660d4c846f8"/>
    <p:sldId xmlns:r="http://schemas.openxmlformats.org/officeDocument/2006/relationships" id="282" r:id="R87d170e032b64153"/>
    <p:sldId xmlns:r="http://schemas.openxmlformats.org/officeDocument/2006/relationships" id="283" r:id="R4329d7d5fb0c4fe5"/>
    <p:sldId xmlns:r="http://schemas.openxmlformats.org/officeDocument/2006/relationships" id="284" r:id="R5bb6cb0c71674e15"/>
    <p:sldId xmlns:r="http://schemas.openxmlformats.org/officeDocument/2006/relationships" id="285" r:id="R654596377fe249cd"/>
    <p:sldId xmlns:r="http://schemas.openxmlformats.org/officeDocument/2006/relationships" id="286" r:id="R776cb888ace44c47"/>
    <p:sldId xmlns:r="http://schemas.openxmlformats.org/officeDocument/2006/relationships" id="287" r:id="R1fac69928e2f4d1d"/>
    <p:sldId xmlns:r="http://schemas.openxmlformats.org/officeDocument/2006/relationships" id="288" r:id="R47bdb005b2b4401f"/>
    <p:sldId xmlns:r="http://schemas.openxmlformats.org/officeDocument/2006/relationships" id="289" r:id="Re06ff03d6e7045fc"/>
    <p:sldId xmlns:r="http://schemas.openxmlformats.org/officeDocument/2006/relationships" id="290" r:id="R427b8a1d7f5c4d88"/>
    <p:sldId xmlns:r="http://schemas.openxmlformats.org/officeDocument/2006/relationships" id="291" r:id="Rfcc4d2590c88415d"/>
    <p:sldId xmlns:r="http://schemas.openxmlformats.org/officeDocument/2006/relationships" id="292" r:id="R272e47216df7407b"/>
    <p:sldId xmlns:r="http://schemas.openxmlformats.org/officeDocument/2006/relationships" id="293" r:id="R7ecd6929b5ee4362"/>
    <p:sldId xmlns:r="http://schemas.openxmlformats.org/officeDocument/2006/relationships" id="294" r:id="R82209b36f71941b8"/>
    <p:sldId xmlns:r="http://schemas.openxmlformats.org/officeDocument/2006/relationships" id="295" r:id="R8447b2864cdf4dec"/>
    <p:sldId xmlns:r="http://schemas.openxmlformats.org/officeDocument/2006/relationships" id="296" r:id="Rd0d8d1711d644a2f"/>
    <p:sldId xmlns:r="http://schemas.openxmlformats.org/officeDocument/2006/relationships" id="297" r:id="R56a6ba36abfe4055"/>
    <p:sldId xmlns:r="http://schemas.openxmlformats.org/officeDocument/2006/relationships" id="298" r:id="R54f5372da2b74815"/>
    <p:sldId xmlns:r="http://schemas.openxmlformats.org/officeDocument/2006/relationships" id="299" r:id="Rd61371faaa0d46be"/>
    <p:sldId xmlns:r="http://schemas.openxmlformats.org/officeDocument/2006/relationships" id="300" r:id="Rc4ec72bc8caa49da"/>
    <p:sldId xmlns:r="http://schemas.openxmlformats.org/officeDocument/2006/relationships" id="301" r:id="R55a0c417659d4336"/>
    <p:sldId xmlns:r="http://schemas.openxmlformats.org/officeDocument/2006/relationships" id="302" r:id="R39372fbbe1e24f76"/>
    <p:sldId xmlns:r="http://schemas.openxmlformats.org/officeDocument/2006/relationships" id="303" r:id="Re795bd06bf9741ff"/>
    <p:sldId xmlns:r="http://schemas.openxmlformats.org/officeDocument/2006/relationships" id="304" r:id="Rfc4a791de58a4489"/>
    <p:sldId xmlns:r="http://schemas.openxmlformats.org/officeDocument/2006/relationships" id="305" r:id="R3b06a66468d24b31"/>
    <p:sldId xmlns:r="http://schemas.openxmlformats.org/officeDocument/2006/relationships" id="306" r:id="Re4af1db45ad34a51"/>
    <p:sldId xmlns:r="http://schemas.openxmlformats.org/officeDocument/2006/relationships" id="307" r:id="R5a08a1ef4b094112"/>
    <p:sldId xmlns:r="http://schemas.openxmlformats.org/officeDocument/2006/relationships" id="308" r:id="R7543c4822c13433f"/>
    <p:sldId xmlns:r="http://schemas.openxmlformats.org/officeDocument/2006/relationships" id="309" r:id="R631f3dc930394802"/>
    <p:sldId xmlns:r="http://schemas.openxmlformats.org/officeDocument/2006/relationships" id="310" r:id="R6bfd4a9edf7c4adc"/>
    <p:sldId xmlns:r="http://schemas.openxmlformats.org/officeDocument/2006/relationships" id="311" r:id="R673dcc9eb87d4b30"/>
    <p:sldId xmlns:r="http://schemas.openxmlformats.org/officeDocument/2006/relationships" id="312" r:id="R01c5a1e29e3d46a3"/>
    <p:sldId xmlns:r="http://schemas.openxmlformats.org/officeDocument/2006/relationships" id="313" r:id="Rf64dbe22baa446b2"/>
    <p:sldId xmlns:r="http://schemas.openxmlformats.org/officeDocument/2006/relationships" id="314" r:id="R8ffad44c5e99490c"/>
    <p:sldId xmlns:r="http://schemas.openxmlformats.org/officeDocument/2006/relationships" id="315" r:id="Re03a2bad8fea405b"/>
    <p:sldId xmlns:r="http://schemas.openxmlformats.org/officeDocument/2006/relationships" id="316" r:id="R355c5d8f476e452e"/>
    <p:sldId xmlns:r="http://schemas.openxmlformats.org/officeDocument/2006/relationships" id="317" r:id="R9b10ffc1459c4e60"/>
    <p:sldId xmlns:r="http://schemas.openxmlformats.org/officeDocument/2006/relationships" id="318" r:id="R48e1e3b8873f4a10"/>
    <p:sldId xmlns:r="http://schemas.openxmlformats.org/officeDocument/2006/relationships" id="319" r:id="R2d3e509285e6463d"/>
    <p:sldId xmlns:r="http://schemas.openxmlformats.org/officeDocument/2006/relationships" id="320" r:id="R7b6170e1915e49c8"/>
    <p:sldId xmlns:r="http://schemas.openxmlformats.org/officeDocument/2006/relationships" id="321" r:id="R932fcb30980e4f20"/>
    <p:sldId xmlns:r="http://schemas.openxmlformats.org/officeDocument/2006/relationships" id="322" r:id="Ra25a9937e9264853"/>
    <p:sldId xmlns:r="http://schemas.openxmlformats.org/officeDocument/2006/relationships" id="323" r:id="R57448fe353a04274"/>
    <p:sldId xmlns:r="http://schemas.openxmlformats.org/officeDocument/2006/relationships" id="324" r:id="R0ecd59c8ae8b4922"/>
    <p:sldId xmlns:r="http://schemas.openxmlformats.org/officeDocument/2006/relationships" id="325" r:id="R4899357410934ae2"/>
    <p:sldId xmlns:r="http://schemas.openxmlformats.org/officeDocument/2006/relationships" id="326" r:id="Rd9003c4805974b9f"/>
    <p:sldId xmlns:r="http://schemas.openxmlformats.org/officeDocument/2006/relationships" id="327" r:id="R0e2d4ef258154f6c"/>
    <p:sldId xmlns:r="http://schemas.openxmlformats.org/officeDocument/2006/relationships" id="328" r:id="R634960e6b89f41de"/>
    <p:sldId xmlns:r="http://schemas.openxmlformats.org/officeDocument/2006/relationships" id="329" r:id="Rfe6d7075fed0479e"/>
    <p:sldId xmlns:r="http://schemas.openxmlformats.org/officeDocument/2006/relationships" id="330" r:id="Rdde5d1f5348a4427"/>
    <p:sldId xmlns:r="http://schemas.openxmlformats.org/officeDocument/2006/relationships" id="331" r:id="Redb65881f1ea4079"/>
    <p:sldId xmlns:r="http://schemas.openxmlformats.org/officeDocument/2006/relationships" id="332" r:id="R58c63ea8579d4090"/>
    <p:sldId xmlns:r="http://schemas.openxmlformats.org/officeDocument/2006/relationships" id="333" r:id="R4cb5ac5dbc9b4f49"/>
    <p:sldId xmlns:r="http://schemas.openxmlformats.org/officeDocument/2006/relationships" id="334" r:id="Rb863fe9231bd48ef"/>
    <p:sldId xmlns:r="http://schemas.openxmlformats.org/officeDocument/2006/relationships" id="335" r:id="Re39bcc61dea142f8"/>
    <p:sldId xmlns:r="http://schemas.openxmlformats.org/officeDocument/2006/relationships" id="336" r:id="R6e761ceac12f49b8"/>
    <p:sldId xmlns:r="http://schemas.openxmlformats.org/officeDocument/2006/relationships" id="337" r:id="Ra2b165aaf9cd4b16"/>
    <p:sldId xmlns:r="http://schemas.openxmlformats.org/officeDocument/2006/relationships" id="338" r:id="Re9bea01c3fd24c00"/>
    <p:sldId xmlns:r="http://schemas.openxmlformats.org/officeDocument/2006/relationships" id="339" r:id="R3040017104a84e5f"/>
    <p:sldId xmlns:r="http://schemas.openxmlformats.org/officeDocument/2006/relationships" id="340" r:id="R882e28b3520e4645"/>
    <p:sldId xmlns:r="http://schemas.openxmlformats.org/officeDocument/2006/relationships" id="341" r:id="R8f801edeb8354823"/>
    <p:sldId xmlns:r="http://schemas.openxmlformats.org/officeDocument/2006/relationships" id="342" r:id="R458130eb03654f6a"/>
    <p:sldId xmlns:r="http://schemas.openxmlformats.org/officeDocument/2006/relationships" id="343" r:id="R1aa140c4cbf34232"/>
    <p:sldId xmlns:r="http://schemas.openxmlformats.org/officeDocument/2006/relationships" id="344" r:id="R6a39db982cba42e0"/>
    <p:sldId xmlns:r="http://schemas.openxmlformats.org/officeDocument/2006/relationships" id="345" r:id="R187eca04c0c94e47"/>
    <p:sldId xmlns:r="http://schemas.openxmlformats.org/officeDocument/2006/relationships" id="346" r:id="Re67dd17418854833"/>
    <p:sldId xmlns:r="http://schemas.openxmlformats.org/officeDocument/2006/relationships" id="347" r:id="Rb0687bfc7f1f4e47"/>
    <p:sldId xmlns:r="http://schemas.openxmlformats.org/officeDocument/2006/relationships" id="348" r:id="Reb4d37c13d6442e1"/>
    <p:sldId xmlns:r="http://schemas.openxmlformats.org/officeDocument/2006/relationships" id="349" r:id="R9d13a50db58d4b3d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3b65e4beb534e3c" /><Relationship Type="http://schemas.openxmlformats.org/officeDocument/2006/relationships/slideMaster" Target="/ppt/slideMasters/slideMaster1.xml" Id="R8c9ab2598bf645e9" /><Relationship Type="http://schemas.openxmlformats.org/officeDocument/2006/relationships/notesMaster" Target="/ppt/notesMasters/notesMaster1.xml" Id="R53679c31f9244ef2" /><Relationship Type="http://schemas.openxmlformats.org/officeDocument/2006/relationships/presProps" Target="/ppt/presProps.xml" Id="Recb5da6c4c2f4d1b" /><Relationship Type="http://schemas.openxmlformats.org/officeDocument/2006/relationships/viewProps" Target="/ppt/viewProps.xml" Id="R44881c12fb934401" /><Relationship Type="http://schemas.openxmlformats.org/officeDocument/2006/relationships/tableStyles" Target="/ppt/tableStyles.xml" Id="Radb937d6853640e1" /><Relationship Type="http://schemas.openxmlformats.org/officeDocument/2006/relationships/slide" Target="/ppt/slides/slide1.xml" Id="Rf377723f48be44a3" /><Relationship Type="http://schemas.openxmlformats.org/officeDocument/2006/relationships/slide" Target="/ppt/slides/slide2.xml" Id="R9de0116247a94d7e" /><Relationship Type="http://schemas.openxmlformats.org/officeDocument/2006/relationships/slide" Target="/ppt/slides/slide3.xml" Id="R240515f8291f4171" /><Relationship Type="http://schemas.openxmlformats.org/officeDocument/2006/relationships/slide" Target="/ppt/slides/slide4.xml" Id="R8f91ce54f1c24816" /><Relationship Type="http://schemas.openxmlformats.org/officeDocument/2006/relationships/slide" Target="/ppt/slides/slide5.xml" Id="R2f7c2020780e495c" /><Relationship Type="http://schemas.openxmlformats.org/officeDocument/2006/relationships/slide" Target="/ppt/slides/slide6.xml" Id="Raef33e77903d4246" /><Relationship Type="http://schemas.openxmlformats.org/officeDocument/2006/relationships/slide" Target="/ppt/slides/slide7.xml" Id="Ra5f18b6f060b4735" /><Relationship Type="http://schemas.openxmlformats.org/officeDocument/2006/relationships/slide" Target="/ppt/slides/slide8.xml" Id="R908ea671ab8148f3" /><Relationship Type="http://schemas.openxmlformats.org/officeDocument/2006/relationships/slide" Target="/ppt/slides/slide9.xml" Id="R7beb5e0a19414a79" /><Relationship Type="http://schemas.openxmlformats.org/officeDocument/2006/relationships/slide" Target="/ppt/slides/slide10.xml" Id="R54e77440dd824861" /><Relationship Type="http://schemas.openxmlformats.org/officeDocument/2006/relationships/slide" Target="/ppt/slides/slide11.xml" Id="Rebc5190f2eaa4feb" /><Relationship Type="http://schemas.openxmlformats.org/officeDocument/2006/relationships/slide" Target="/ppt/slides/slide12.xml" Id="R3e712480692d44f1" /><Relationship Type="http://schemas.openxmlformats.org/officeDocument/2006/relationships/slide" Target="/ppt/slides/slide13.xml" Id="Rbbdb77555cd34895" /><Relationship Type="http://schemas.openxmlformats.org/officeDocument/2006/relationships/slide" Target="/ppt/slides/slide14.xml" Id="R81fd6ea2dc9e4937" /><Relationship Type="http://schemas.openxmlformats.org/officeDocument/2006/relationships/slide" Target="/ppt/slides/slide15.xml" Id="R18cdf11b0e0e4252" /><Relationship Type="http://schemas.openxmlformats.org/officeDocument/2006/relationships/slide" Target="/ppt/slides/slide16.xml" Id="Rf696d8cfd9c24043" /><Relationship Type="http://schemas.openxmlformats.org/officeDocument/2006/relationships/slide" Target="/ppt/slides/slide17.xml" Id="R89f53df3a76946e8" /><Relationship Type="http://schemas.openxmlformats.org/officeDocument/2006/relationships/slide" Target="/ppt/slides/slide18.xml" Id="Rda5f1f4f27ff4804" /><Relationship Type="http://schemas.openxmlformats.org/officeDocument/2006/relationships/slide" Target="/ppt/slides/slide19.xml" Id="Rb4958603a17f4abb" /><Relationship Type="http://schemas.openxmlformats.org/officeDocument/2006/relationships/slide" Target="/ppt/slides/slide20.xml" Id="R9ab829441abd478a" /><Relationship Type="http://schemas.openxmlformats.org/officeDocument/2006/relationships/slide" Target="/ppt/slides/slide21.xml" Id="R814d48d818ef431c" /><Relationship Type="http://schemas.openxmlformats.org/officeDocument/2006/relationships/slide" Target="/ppt/slides/slide22.xml" Id="R60522c3e64b948b6" /><Relationship Type="http://schemas.openxmlformats.org/officeDocument/2006/relationships/slide" Target="/ppt/slides/slide23.xml" Id="R90d2af814b19463b" /><Relationship Type="http://schemas.openxmlformats.org/officeDocument/2006/relationships/slide" Target="/ppt/slides/slide24.xml" Id="R3f2cef235dc54e24" /><Relationship Type="http://schemas.openxmlformats.org/officeDocument/2006/relationships/slide" Target="/ppt/slides/slide25.xml" Id="R5b7f725239d84042" /><Relationship Type="http://schemas.openxmlformats.org/officeDocument/2006/relationships/slide" Target="/ppt/slides/slide26.xml" Id="Rd39cd660d4c846f8" /><Relationship Type="http://schemas.openxmlformats.org/officeDocument/2006/relationships/slide" Target="/ppt/slides/slide27.xml" Id="R87d170e032b64153" /><Relationship Type="http://schemas.openxmlformats.org/officeDocument/2006/relationships/slide" Target="/ppt/slides/slide28.xml" Id="R4329d7d5fb0c4fe5" /><Relationship Type="http://schemas.openxmlformats.org/officeDocument/2006/relationships/slide" Target="/ppt/slides/slide29.xml" Id="R5bb6cb0c71674e15" /><Relationship Type="http://schemas.openxmlformats.org/officeDocument/2006/relationships/slide" Target="/ppt/slides/slide30.xml" Id="R654596377fe249cd" /><Relationship Type="http://schemas.openxmlformats.org/officeDocument/2006/relationships/slide" Target="/ppt/slides/slide31.xml" Id="R776cb888ace44c47" /><Relationship Type="http://schemas.openxmlformats.org/officeDocument/2006/relationships/slide" Target="/ppt/slides/slide32.xml" Id="R1fac69928e2f4d1d" /><Relationship Type="http://schemas.openxmlformats.org/officeDocument/2006/relationships/slide" Target="/ppt/slides/slide33.xml" Id="R47bdb005b2b4401f" /><Relationship Type="http://schemas.openxmlformats.org/officeDocument/2006/relationships/slide" Target="/ppt/slides/slide34.xml" Id="Re06ff03d6e7045fc" /><Relationship Type="http://schemas.openxmlformats.org/officeDocument/2006/relationships/slide" Target="/ppt/slides/slide35.xml" Id="R427b8a1d7f5c4d88" /><Relationship Type="http://schemas.openxmlformats.org/officeDocument/2006/relationships/slide" Target="/ppt/slides/slide36.xml" Id="Rfcc4d2590c88415d" /><Relationship Type="http://schemas.openxmlformats.org/officeDocument/2006/relationships/slide" Target="/ppt/slides/slide37.xml" Id="R272e47216df7407b" /><Relationship Type="http://schemas.openxmlformats.org/officeDocument/2006/relationships/slide" Target="/ppt/slides/slide38.xml" Id="R7ecd6929b5ee4362" /><Relationship Type="http://schemas.openxmlformats.org/officeDocument/2006/relationships/slide" Target="/ppt/slides/slide39.xml" Id="R82209b36f71941b8" /><Relationship Type="http://schemas.openxmlformats.org/officeDocument/2006/relationships/slide" Target="/ppt/slides/slide40.xml" Id="R8447b2864cdf4dec" /><Relationship Type="http://schemas.openxmlformats.org/officeDocument/2006/relationships/slide" Target="/ppt/slides/slide41.xml" Id="Rd0d8d1711d644a2f" /><Relationship Type="http://schemas.openxmlformats.org/officeDocument/2006/relationships/slide" Target="/ppt/slides/slide42.xml" Id="R56a6ba36abfe4055" /><Relationship Type="http://schemas.openxmlformats.org/officeDocument/2006/relationships/slide" Target="/ppt/slides/slide43.xml" Id="R54f5372da2b74815" /><Relationship Type="http://schemas.openxmlformats.org/officeDocument/2006/relationships/slide" Target="/ppt/slides/slide44.xml" Id="Rd61371faaa0d46be" /><Relationship Type="http://schemas.openxmlformats.org/officeDocument/2006/relationships/slide" Target="/ppt/slides/slide45.xml" Id="Rc4ec72bc8caa49da" /><Relationship Type="http://schemas.openxmlformats.org/officeDocument/2006/relationships/slide" Target="/ppt/slides/slide46.xml" Id="R55a0c417659d4336" /><Relationship Type="http://schemas.openxmlformats.org/officeDocument/2006/relationships/slide" Target="/ppt/slides/slide47.xml" Id="R39372fbbe1e24f76" /><Relationship Type="http://schemas.openxmlformats.org/officeDocument/2006/relationships/slide" Target="/ppt/slides/slide48.xml" Id="Re795bd06bf9741ff" /><Relationship Type="http://schemas.openxmlformats.org/officeDocument/2006/relationships/slide" Target="/ppt/slides/slide49.xml" Id="Rfc4a791de58a4489" /><Relationship Type="http://schemas.openxmlformats.org/officeDocument/2006/relationships/slide" Target="/ppt/slides/slide50.xml" Id="R3b06a66468d24b31" /><Relationship Type="http://schemas.openxmlformats.org/officeDocument/2006/relationships/slide" Target="/ppt/slides/slide51.xml" Id="Re4af1db45ad34a51" /><Relationship Type="http://schemas.openxmlformats.org/officeDocument/2006/relationships/slide" Target="/ppt/slides/slide52.xml" Id="R5a08a1ef4b094112" /><Relationship Type="http://schemas.openxmlformats.org/officeDocument/2006/relationships/slide" Target="/ppt/slides/slide53.xml" Id="R7543c4822c13433f" /><Relationship Type="http://schemas.openxmlformats.org/officeDocument/2006/relationships/slide" Target="/ppt/slides/slide54.xml" Id="R631f3dc930394802" /><Relationship Type="http://schemas.openxmlformats.org/officeDocument/2006/relationships/slide" Target="/ppt/slides/slide55.xml" Id="R6bfd4a9edf7c4adc" /><Relationship Type="http://schemas.openxmlformats.org/officeDocument/2006/relationships/slide" Target="/ppt/slides/slide56.xml" Id="R673dcc9eb87d4b30" /><Relationship Type="http://schemas.openxmlformats.org/officeDocument/2006/relationships/slide" Target="/ppt/slides/slide57.xml" Id="R01c5a1e29e3d46a3" /><Relationship Type="http://schemas.openxmlformats.org/officeDocument/2006/relationships/slide" Target="/ppt/slides/slide58.xml" Id="Rf64dbe22baa446b2" /><Relationship Type="http://schemas.openxmlformats.org/officeDocument/2006/relationships/slide" Target="/ppt/slides/slide59.xml" Id="R8ffad44c5e99490c" /><Relationship Type="http://schemas.openxmlformats.org/officeDocument/2006/relationships/slide" Target="/ppt/slides/slide60.xml" Id="Re03a2bad8fea405b" /><Relationship Type="http://schemas.openxmlformats.org/officeDocument/2006/relationships/slide" Target="/ppt/slides/slide61.xml" Id="R355c5d8f476e452e" /><Relationship Type="http://schemas.openxmlformats.org/officeDocument/2006/relationships/slide" Target="/ppt/slides/slide62.xml" Id="R9b10ffc1459c4e60" /><Relationship Type="http://schemas.openxmlformats.org/officeDocument/2006/relationships/slide" Target="/ppt/slides/slide63.xml" Id="R48e1e3b8873f4a10" /><Relationship Type="http://schemas.openxmlformats.org/officeDocument/2006/relationships/slide" Target="/ppt/slides/slide64.xml" Id="R2d3e509285e6463d" /><Relationship Type="http://schemas.openxmlformats.org/officeDocument/2006/relationships/slide" Target="/ppt/slides/slide65.xml" Id="R7b6170e1915e49c8" /><Relationship Type="http://schemas.openxmlformats.org/officeDocument/2006/relationships/slide" Target="/ppt/slides/slide66.xml" Id="R932fcb30980e4f20" /><Relationship Type="http://schemas.openxmlformats.org/officeDocument/2006/relationships/slide" Target="/ppt/slides/slide67.xml" Id="Ra25a9937e9264853" /><Relationship Type="http://schemas.openxmlformats.org/officeDocument/2006/relationships/slide" Target="/ppt/slides/slide68.xml" Id="R57448fe353a04274" /><Relationship Type="http://schemas.openxmlformats.org/officeDocument/2006/relationships/slide" Target="/ppt/slides/slide69.xml" Id="R0ecd59c8ae8b4922" /><Relationship Type="http://schemas.openxmlformats.org/officeDocument/2006/relationships/slide" Target="/ppt/slides/slide70.xml" Id="R4899357410934ae2" /><Relationship Type="http://schemas.openxmlformats.org/officeDocument/2006/relationships/slide" Target="/ppt/slides/slide71.xml" Id="Rd9003c4805974b9f" /><Relationship Type="http://schemas.openxmlformats.org/officeDocument/2006/relationships/slide" Target="/ppt/slides/slide72.xml" Id="R0e2d4ef258154f6c" /><Relationship Type="http://schemas.openxmlformats.org/officeDocument/2006/relationships/slide" Target="/ppt/slides/slide73.xml" Id="R634960e6b89f41de" /><Relationship Type="http://schemas.openxmlformats.org/officeDocument/2006/relationships/slide" Target="/ppt/slides/slide74.xml" Id="Rfe6d7075fed0479e" /><Relationship Type="http://schemas.openxmlformats.org/officeDocument/2006/relationships/slide" Target="/ppt/slides/slide75.xml" Id="Rdde5d1f5348a4427" /><Relationship Type="http://schemas.openxmlformats.org/officeDocument/2006/relationships/slide" Target="/ppt/slides/slide76.xml" Id="Redb65881f1ea4079" /><Relationship Type="http://schemas.openxmlformats.org/officeDocument/2006/relationships/slide" Target="/ppt/slides/slide77.xml" Id="R58c63ea8579d4090" /><Relationship Type="http://schemas.openxmlformats.org/officeDocument/2006/relationships/slide" Target="/ppt/slides/slide78.xml" Id="R4cb5ac5dbc9b4f49" /><Relationship Type="http://schemas.openxmlformats.org/officeDocument/2006/relationships/slide" Target="/ppt/slides/slide79.xml" Id="Rb863fe9231bd48ef" /><Relationship Type="http://schemas.openxmlformats.org/officeDocument/2006/relationships/slide" Target="/ppt/slides/slide80.xml" Id="Re39bcc61dea142f8" /><Relationship Type="http://schemas.openxmlformats.org/officeDocument/2006/relationships/slide" Target="/ppt/slides/slide81.xml" Id="R6e761ceac12f49b8" /><Relationship Type="http://schemas.openxmlformats.org/officeDocument/2006/relationships/slide" Target="/ppt/slides/slide82.xml" Id="Ra2b165aaf9cd4b16" /><Relationship Type="http://schemas.openxmlformats.org/officeDocument/2006/relationships/slide" Target="/ppt/slides/slide83.xml" Id="Re9bea01c3fd24c00" /><Relationship Type="http://schemas.openxmlformats.org/officeDocument/2006/relationships/slide" Target="/ppt/slides/slide84.xml" Id="R3040017104a84e5f" /><Relationship Type="http://schemas.openxmlformats.org/officeDocument/2006/relationships/slide" Target="/ppt/slides/slide85.xml" Id="R882e28b3520e4645" /><Relationship Type="http://schemas.openxmlformats.org/officeDocument/2006/relationships/slide" Target="/ppt/slides/slide86.xml" Id="R8f801edeb8354823" /><Relationship Type="http://schemas.openxmlformats.org/officeDocument/2006/relationships/slide" Target="/ppt/slides/slide87.xml" Id="R458130eb03654f6a" /><Relationship Type="http://schemas.openxmlformats.org/officeDocument/2006/relationships/slide" Target="/ppt/slides/slide88.xml" Id="R1aa140c4cbf34232" /><Relationship Type="http://schemas.openxmlformats.org/officeDocument/2006/relationships/slide" Target="/ppt/slides/slide89.xml" Id="R6a39db982cba42e0" /><Relationship Type="http://schemas.openxmlformats.org/officeDocument/2006/relationships/slide" Target="/ppt/slides/slide90.xml" Id="R187eca04c0c94e47" /><Relationship Type="http://schemas.openxmlformats.org/officeDocument/2006/relationships/slide" Target="/ppt/slides/slide91.xml" Id="Re67dd17418854833" /><Relationship Type="http://schemas.openxmlformats.org/officeDocument/2006/relationships/slide" Target="/ppt/slides/slide92.xml" Id="Rb0687bfc7f1f4e47" /><Relationship Type="http://schemas.openxmlformats.org/officeDocument/2006/relationships/slide" Target="/ppt/slides/slide93.xml" Id="Reb4d37c13d6442e1" /><Relationship Type="http://schemas.openxmlformats.org/officeDocument/2006/relationships/slide" Target="/ppt/slides/slide94.xml" Id="R9d13a50db58d4b3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32474496b9a449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577194ff7d24099" /><Relationship Type="http://schemas.openxmlformats.org/officeDocument/2006/relationships/notesMaster" Target="/ppt/notesMasters/notesMaster1.xml" Id="Rf78cf96c896a43f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274547fb71e405c" /><Relationship Type="http://schemas.openxmlformats.org/officeDocument/2006/relationships/notesMaster" Target="/ppt/notesMasters/notesMaster1.xml" Id="R0c31c14c7e2449f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34c8411adec4db9" /><Relationship Type="http://schemas.openxmlformats.org/officeDocument/2006/relationships/notesMaster" Target="/ppt/notesMasters/notesMaster1.xml" Id="R9abe3e62395c452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fa86f414d5049f0" /><Relationship Type="http://schemas.openxmlformats.org/officeDocument/2006/relationships/notesMaster" Target="/ppt/notesMasters/notesMaster1.xml" Id="R67053a8e4a5e4f7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140a0878c894bdf" /><Relationship Type="http://schemas.openxmlformats.org/officeDocument/2006/relationships/notesMaster" Target="/ppt/notesMasters/notesMaster1.xml" Id="R9e064fc0f7e04a6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4700318153748e7" /><Relationship Type="http://schemas.openxmlformats.org/officeDocument/2006/relationships/notesMaster" Target="/ppt/notesMasters/notesMaster1.xml" Id="R60fbf0edd8ce428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487496d516545e4" /><Relationship Type="http://schemas.openxmlformats.org/officeDocument/2006/relationships/notesMaster" Target="/ppt/notesMasters/notesMaster1.xml" Id="R6aa02d85ec094bb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36d28392fea4f96" /><Relationship Type="http://schemas.openxmlformats.org/officeDocument/2006/relationships/notesMaster" Target="/ppt/notesMasters/notesMaster1.xml" Id="R5d15d7d91fb3441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bc8b1c28e074241" /><Relationship Type="http://schemas.openxmlformats.org/officeDocument/2006/relationships/notesMaster" Target="/ppt/notesMasters/notesMaster1.xml" Id="R90af3e6bad8f4d2d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9dac33e8e584eed" /><Relationship Type="http://schemas.openxmlformats.org/officeDocument/2006/relationships/notesMaster" Target="/ppt/notesMasters/notesMaster1.xml" Id="R81357d41917e47b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a6ca7d1312348ea" /><Relationship Type="http://schemas.openxmlformats.org/officeDocument/2006/relationships/notesMaster" Target="/ppt/notesMasters/notesMaster1.xml" Id="R3677a8a7736543c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4fb176938b84c83" /><Relationship Type="http://schemas.openxmlformats.org/officeDocument/2006/relationships/notesMaster" Target="/ppt/notesMasters/notesMaster1.xml" Id="R7cf5f6222a8b4b7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f575c4c916c49b7" /><Relationship Type="http://schemas.openxmlformats.org/officeDocument/2006/relationships/notesMaster" Target="/ppt/notesMasters/notesMaster1.xml" Id="R6d80730d6cd342b5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59011049fb2433f" /><Relationship Type="http://schemas.openxmlformats.org/officeDocument/2006/relationships/notesMaster" Target="/ppt/notesMasters/notesMaster1.xml" Id="R15c5a00181644e7d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e3eeb9d3ff048cf" /><Relationship Type="http://schemas.openxmlformats.org/officeDocument/2006/relationships/notesMaster" Target="/ppt/notesMasters/notesMaster1.xml" Id="R28b99f6b21b34089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fda1d660a0347e4" /><Relationship Type="http://schemas.openxmlformats.org/officeDocument/2006/relationships/notesMaster" Target="/ppt/notesMasters/notesMaster1.xml" Id="Re41b3add50cf4bc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8338e4e593444d07" /><Relationship Type="http://schemas.openxmlformats.org/officeDocument/2006/relationships/notesMaster" Target="/ppt/notesMasters/notesMaster1.xml" Id="R1aea8f990d814c2c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8920811c75124115" /><Relationship Type="http://schemas.openxmlformats.org/officeDocument/2006/relationships/notesMaster" Target="/ppt/notesMasters/notesMaster1.xml" Id="R1b11f161a64843fc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7ab1090d7f4e4cf2" /><Relationship Type="http://schemas.openxmlformats.org/officeDocument/2006/relationships/notesMaster" Target="/ppt/notesMasters/notesMaster1.xml" Id="R03fa9ade32134743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5f9b2e3590d14442" /><Relationship Type="http://schemas.openxmlformats.org/officeDocument/2006/relationships/notesMaster" Target="/ppt/notesMasters/notesMaster1.xml" Id="R60f9cac5a34c44b6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699b6227cbb845d0" /><Relationship Type="http://schemas.openxmlformats.org/officeDocument/2006/relationships/notesMaster" Target="/ppt/notesMasters/notesMaster1.xml" Id="R3ea8632bebb24a81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eb0f7af6eec44a2c" /><Relationship Type="http://schemas.openxmlformats.org/officeDocument/2006/relationships/notesMaster" Target="/ppt/notesMasters/notesMaster1.xml" Id="R11a2dd967da0408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12f4255111842c3" /><Relationship Type="http://schemas.openxmlformats.org/officeDocument/2006/relationships/notesMaster" Target="/ppt/notesMasters/notesMaster1.xml" Id="R87ab5fc7f142422c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ea2002d5f6c340e7" /><Relationship Type="http://schemas.openxmlformats.org/officeDocument/2006/relationships/notesMaster" Target="/ppt/notesMasters/notesMaster1.xml" Id="Rde71941f69a841c3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3394a266e8404f95" /><Relationship Type="http://schemas.openxmlformats.org/officeDocument/2006/relationships/notesMaster" Target="/ppt/notesMasters/notesMaster1.xml" Id="R5e34278becc3475e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5cdf34715fc74b7d" /><Relationship Type="http://schemas.openxmlformats.org/officeDocument/2006/relationships/notesMaster" Target="/ppt/notesMasters/notesMaster1.xml" Id="R7f14f085b19c4d23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ca60f2325eee4881" /><Relationship Type="http://schemas.openxmlformats.org/officeDocument/2006/relationships/notesMaster" Target="/ppt/notesMasters/notesMaster1.xml" Id="Ra4e124fd41ed4bab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a534758253824439" /><Relationship Type="http://schemas.openxmlformats.org/officeDocument/2006/relationships/notesMaster" Target="/ppt/notesMasters/notesMaster1.xml" Id="Rae36bd03f1364949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96ca507f00c64734" /><Relationship Type="http://schemas.openxmlformats.org/officeDocument/2006/relationships/notesMaster" Target="/ppt/notesMasters/notesMaster1.xml" Id="R6341ad871f0b44cf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42a8e70289544306" /><Relationship Type="http://schemas.openxmlformats.org/officeDocument/2006/relationships/notesMaster" Target="/ppt/notesMasters/notesMaster1.xml" Id="R6189b2c264bf4955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c1fbf37fb6f84c08" /><Relationship Type="http://schemas.openxmlformats.org/officeDocument/2006/relationships/notesMaster" Target="/ppt/notesMasters/notesMaster1.xml" Id="R0f01ec0bd8654aad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3a7e0f55d94b49d0" /><Relationship Type="http://schemas.openxmlformats.org/officeDocument/2006/relationships/notesMaster" Target="/ppt/notesMasters/notesMaster1.xml" Id="Rb4358a4a85a84805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383656b68e014f9f" /><Relationship Type="http://schemas.openxmlformats.org/officeDocument/2006/relationships/notesMaster" Target="/ppt/notesMasters/notesMaster1.xml" Id="R820fde7882b74b8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a6b2c38c7ef4946" /><Relationship Type="http://schemas.openxmlformats.org/officeDocument/2006/relationships/notesMaster" Target="/ppt/notesMasters/notesMaster1.xml" Id="R47c9135d819c49ca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59d0c4c5a1bf4888" /><Relationship Type="http://schemas.openxmlformats.org/officeDocument/2006/relationships/notesMaster" Target="/ppt/notesMasters/notesMaster1.xml" Id="Ra3131ef8271745b9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26465af2a00544b8" /><Relationship Type="http://schemas.openxmlformats.org/officeDocument/2006/relationships/notesMaster" Target="/ppt/notesMasters/notesMaster1.xml" Id="Rb9ec251ec19a43d1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b0fe239c38bb4507" /><Relationship Type="http://schemas.openxmlformats.org/officeDocument/2006/relationships/notesMaster" Target="/ppt/notesMasters/notesMaster1.xml" Id="Ra47728913131436f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0ee347fb8b8b43e3" /><Relationship Type="http://schemas.openxmlformats.org/officeDocument/2006/relationships/notesMaster" Target="/ppt/notesMasters/notesMaster1.xml" Id="R69f961d4255b442f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ef5989db7ebd447e" /><Relationship Type="http://schemas.openxmlformats.org/officeDocument/2006/relationships/notesMaster" Target="/ppt/notesMasters/notesMaster1.xml" Id="Rc908b9faf0a9416e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9210e1601b9140dd" /><Relationship Type="http://schemas.openxmlformats.org/officeDocument/2006/relationships/notesMaster" Target="/ppt/notesMasters/notesMaster1.xml" Id="Re887b0821af947ff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a5cb5460201f4226" /><Relationship Type="http://schemas.openxmlformats.org/officeDocument/2006/relationships/notesMaster" Target="/ppt/notesMasters/notesMaster1.xml" Id="Rfb93d91b0f884a35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45707387fc094659" /><Relationship Type="http://schemas.openxmlformats.org/officeDocument/2006/relationships/notesMaster" Target="/ppt/notesMasters/notesMaster1.xml" Id="R57097f95e443436c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a7e7138ef17b41f6" /><Relationship Type="http://schemas.openxmlformats.org/officeDocument/2006/relationships/notesMaster" Target="/ppt/notesMasters/notesMaster1.xml" Id="R2b6fd8b5043a472b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eeb9363255a24b9a" /><Relationship Type="http://schemas.openxmlformats.org/officeDocument/2006/relationships/notesMaster" Target="/ppt/notesMasters/notesMaster1.xml" Id="R2d46ac21f7f4422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7d9e870cc004e21" /><Relationship Type="http://schemas.openxmlformats.org/officeDocument/2006/relationships/notesMaster" Target="/ppt/notesMasters/notesMaster1.xml" Id="R111600efc5674c21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bc79c87eba214ef1" /><Relationship Type="http://schemas.openxmlformats.org/officeDocument/2006/relationships/notesMaster" Target="/ppt/notesMasters/notesMaster1.xml" Id="R924bb2f9bb4d4384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809c2af7e8fd4f73" /><Relationship Type="http://schemas.openxmlformats.org/officeDocument/2006/relationships/notesMaster" Target="/ppt/notesMasters/notesMaster1.xml" Id="R3ba69c7e1ac540c1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2ce16bb41eb041c9" /><Relationship Type="http://schemas.openxmlformats.org/officeDocument/2006/relationships/notesMaster" Target="/ppt/notesMasters/notesMaster1.xml" Id="R85d5ae3c8a214754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bc7ff1d074de4390" /><Relationship Type="http://schemas.openxmlformats.org/officeDocument/2006/relationships/notesMaster" Target="/ppt/notesMasters/notesMaster1.xml" Id="R1c0a86ff09ce4b17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37714d64182541c0" /><Relationship Type="http://schemas.openxmlformats.org/officeDocument/2006/relationships/notesMaster" Target="/ppt/notesMasters/notesMaster1.xml" Id="R9bf4dd311ac04a15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6dd6b812917a4af8" /><Relationship Type="http://schemas.openxmlformats.org/officeDocument/2006/relationships/notesMaster" Target="/ppt/notesMasters/notesMaster1.xml" Id="R3949e89fa45c44cd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dd461e01570f4ef9" /><Relationship Type="http://schemas.openxmlformats.org/officeDocument/2006/relationships/notesMaster" Target="/ppt/notesMasters/notesMaster1.xml" Id="R6deb4a7c232844d6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1e1127448e094d40" /><Relationship Type="http://schemas.openxmlformats.org/officeDocument/2006/relationships/notesMaster" Target="/ppt/notesMasters/notesMaster1.xml" Id="Redc46fd47b1741a6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bb232162f4264b8e" /><Relationship Type="http://schemas.openxmlformats.org/officeDocument/2006/relationships/notesMaster" Target="/ppt/notesMasters/notesMaster1.xml" Id="Ra60291d9184d4d66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225d16e1877941c2" /><Relationship Type="http://schemas.openxmlformats.org/officeDocument/2006/relationships/notesMaster" Target="/ppt/notesMasters/notesMaster1.xml" Id="R3cf312c2a85e4a1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9755cf5afe94b2f" /><Relationship Type="http://schemas.openxmlformats.org/officeDocument/2006/relationships/notesMaster" Target="/ppt/notesMasters/notesMaster1.xml" Id="R837545350f8f48c4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a1b57c69e6d04eee" /><Relationship Type="http://schemas.openxmlformats.org/officeDocument/2006/relationships/notesMaster" Target="/ppt/notesMasters/notesMaster1.xml" Id="R120b3d7212824a2e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73ed6075e8594e80" /><Relationship Type="http://schemas.openxmlformats.org/officeDocument/2006/relationships/notesMaster" Target="/ppt/notesMasters/notesMaster1.xml" Id="R52a798202b544112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28a8f3e0732a4c80" /><Relationship Type="http://schemas.openxmlformats.org/officeDocument/2006/relationships/notesMaster" Target="/ppt/notesMasters/notesMaster1.xml" Id="R3134dd483c4b4972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aa683a62d9304f39" /><Relationship Type="http://schemas.openxmlformats.org/officeDocument/2006/relationships/notesMaster" Target="/ppt/notesMasters/notesMaster1.xml" Id="R12201e79c0904535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045b0b42e4264a97" /><Relationship Type="http://schemas.openxmlformats.org/officeDocument/2006/relationships/notesMaster" Target="/ppt/notesMasters/notesMaster1.xml" Id="Rea6cfc1ee8824f79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d922447406584452" /><Relationship Type="http://schemas.openxmlformats.org/officeDocument/2006/relationships/notesMaster" Target="/ppt/notesMasters/notesMaster1.xml" Id="Rb10473b560c84186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c23d68d5cd434f67" /><Relationship Type="http://schemas.openxmlformats.org/officeDocument/2006/relationships/notesMaster" Target="/ppt/notesMasters/notesMaster1.xml" Id="R5db5842f197f46be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56a5d49d9e934352" /><Relationship Type="http://schemas.openxmlformats.org/officeDocument/2006/relationships/notesMaster" Target="/ppt/notesMasters/notesMaster1.xml" Id="Rbe4741cc80f147d8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dc797f6ea11a49a1" /><Relationship Type="http://schemas.openxmlformats.org/officeDocument/2006/relationships/notesMaster" Target="/ppt/notesMasters/notesMaster1.xml" Id="Rd145921a3ba14b1e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e614d8d360f84c38" /><Relationship Type="http://schemas.openxmlformats.org/officeDocument/2006/relationships/notesMaster" Target="/ppt/notesMasters/notesMaster1.xml" Id="Rdd1b81b6e645446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fe97d7b59374135" /><Relationship Type="http://schemas.openxmlformats.org/officeDocument/2006/relationships/notesMaster" Target="/ppt/notesMasters/notesMaster1.xml" Id="Rdd4a667bd6824f65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0d8fe9214374448d" /><Relationship Type="http://schemas.openxmlformats.org/officeDocument/2006/relationships/notesMaster" Target="/ppt/notesMasters/notesMaster1.xml" Id="Rd53486781792488d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d4d5cb4220214f6d" /><Relationship Type="http://schemas.openxmlformats.org/officeDocument/2006/relationships/notesMaster" Target="/ppt/notesMasters/notesMaster1.xml" Id="R635fb548a7fa4915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847a5b364110436a" /><Relationship Type="http://schemas.openxmlformats.org/officeDocument/2006/relationships/notesMaster" Target="/ppt/notesMasters/notesMaster1.xml" Id="R185ca4167b204d01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020b8d1421754cc7" /><Relationship Type="http://schemas.openxmlformats.org/officeDocument/2006/relationships/notesMaster" Target="/ppt/notesMasters/notesMaster1.xml" Id="R93fd373b2a504587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147a04d26b664362" /><Relationship Type="http://schemas.openxmlformats.org/officeDocument/2006/relationships/notesMaster" Target="/ppt/notesMasters/notesMaster1.xml" Id="R2234291a14ab4a06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3b106d5f3c15460b" /><Relationship Type="http://schemas.openxmlformats.org/officeDocument/2006/relationships/notesMaster" Target="/ppt/notesMasters/notesMaster1.xml" Id="R5e7469fefe504aa0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0675bca76fb44dca" /><Relationship Type="http://schemas.openxmlformats.org/officeDocument/2006/relationships/notesMaster" Target="/ppt/notesMasters/notesMaster1.xml" Id="Rc1f5d9ba71cb4283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0bb746162b634e87" /><Relationship Type="http://schemas.openxmlformats.org/officeDocument/2006/relationships/notesMaster" Target="/ppt/notesMasters/notesMaster1.xml" Id="R2434f778e0e04d85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2d2cec7d0e404093" /><Relationship Type="http://schemas.openxmlformats.org/officeDocument/2006/relationships/notesMaster" Target="/ppt/notesMasters/notesMaster1.xml" Id="R598526eba1094640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7e099a062eab48af" /><Relationship Type="http://schemas.openxmlformats.org/officeDocument/2006/relationships/notesMaster" Target="/ppt/notesMasters/notesMaster1.xml" Id="R40771b77eb6d45b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0e9a7a057604ca4" /><Relationship Type="http://schemas.openxmlformats.org/officeDocument/2006/relationships/notesMaster" Target="/ppt/notesMasters/notesMaster1.xml" Id="R5c08a7685bf44ec1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df02122c87614fb3" /><Relationship Type="http://schemas.openxmlformats.org/officeDocument/2006/relationships/notesMaster" Target="/ppt/notesMasters/notesMaster1.xml" Id="R1cf832d0ba944762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420abda0c6304c9e" /><Relationship Type="http://schemas.openxmlformats.org/officeDocument/2006/relationships/notesMaster" Target="/ppt/notesMasters/notesMaster1.xml" Id="R7587cbe7f8fb4595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b6b66ff8dde74d0b" /><Relationship Type="http://schemas.openxmlformats.org/officeDocument/2006/relationships/notesMaster" Target="/ppt/notesMasters/notesMaster1.xml" Id="R03b04ed871334612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0032b61ec7474df7" /><Relationship Type="http://schemas.openxmlformats.org/officeDocument/2006/relationships/notesMaster" Target="/ppt/notesMasters/notesMaster1.xml" Id="R8ac75c3783284b72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43441268568c40cf" /><Relationship Type="http://schemas.openxmlformats.org/officeDocument/2006/relationships/notesMaster" Target="/ppt/notesMasters/notesMaster1.xml" Id="R6d0c880e0fe945d5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e155a7cfc9034dd8" /><Relationship Type="http://schemas.openxmlformats.org/officeDocument/2006/relationships/notesMaster" Target="/ppt/notesMasters/notesMaster1.xml" Id="R8e8f65dd3eb34bfa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216b9c7c90fa4a0b" /><Relationship Type="http://schemas.openxmlformats.org/officeDocument/2006/relationships/notesMaster" Target="/ppt/notesMasters/notesMaster1.xml" Id="R186cb3d8b5e34256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fa26c2153fd04c47" /><Relationship Type="http://schemas.openxmlformats.org/officeDocument/2006/relationships/notesMaster" Target="/ppt/notesMasters/notesMaster1.xml" Id="R27e723dc4b654c25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53936d53b55142bf" /><Relationship Type="http://schemas.openxmlformats.org/officeDocument/2006/relationships/notesMaster" Target="/ppt/notesMasters/notesMaster1.xml" Id="Rae2e480c42864f44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f24d6bcdc9644b1a" /><Relationship Type="http://schemas.openxmlformats.org/officeDocument/2006/relationships/notesMaster" Target="/ppt/notesMasters/notesMaster1.xml" Id="R10a1d2cc096741b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0044ac415a04e13" /><Relationship Type="http://schemas.openxmlformats.org/officeDocument/2006/relationships/notesMaster" Target="/ppt/notesMasters/notesMaster1.xml" Id="R325fa2b7780a4a7e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c7192e6a6471460e" /><Relationship Type="http://schemas.openxmlformats.org/officeDocument/2006/relationships/notesMaster" Target="/ppt/notesMasters/notesMaster1.xml" Id="Rfbda78a84b1e419d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645879204a274859" /><Relationship Type="http://schemas.openxmlformats.org/officeDocument/2006/relationships/notesMaster" Target="/ppt/notesMasters/notesMaster1.xml" Id="R66b5fe632f66470b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65da521c616a41d8" /><Relationship Type="http://schemas.openxmlformats.org/officeDocument/2006/relationships/notesMaster" Target="/ppt/notesMasters/notesMaster1.xml" Id="R94b389dbf87d41bc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c1f36b9531da4459" /><Relationship Type="http://schemas.openxmlformats.org/officeDocument/2006/relationships/notesMaster" Target="/ppt/notesMasters/notesMaster1.xml" Id="Rcd867d24fc674206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fcef2ce77ab54b85" /><Relationship Type="http://schemas.openxmlformats.org/officeDocument/2006/relationships/notesMaster" Target="/ppt/notesMasters/notesMaster1.xml" Id="R93426a0570a147e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c4dab8cbb405f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073249fc0674dd9" /><Relationship Type="http://schemas.openxmlformats.org/officeDocument/2006/relationships/slideLayout" Target="/ppt/slideLayouts/slideLayout1.xml" Id="R2569be834a37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9be834a374683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2686922c34272" /><Relationship Type="http://schemas.openxmlformats.org/officeDocument/2006/relationships/image" Target="/ppt/media/image.png" Id="R1249ddcef5cd49f6" /><Relationship Type="http://schemas.openxmlformats.org/officeDocument/2006/relationships/notesSlide" Target="/ppt/notesSlides/notesSlide1.xml" Id="R31a2670bb612420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a82c3c5d7482c" /><Relationship Type="http://schemas.openxmlformats.org/officeDocument/2006/relationships/image" Target="/ppt/media/image3.png" Id="Rf2b2948bc74e4c5d" /><Relationship Type="http://schemas.openxmlformats.org/officeDocument/2006/relationships/notesSlide" Target="/ppt/notesSlides/notesSlide10.xml" Id="Rcba4db208fb74e6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eb1da6d44e5d" /><Relationship Type="http://schemas.openxmlformats.org/officeDocument/2006/relationships/image" Target="/ppt/media/image4.png" Id="R1235410c15634bd2" /><Relationship Type="http://schemas.openxmlformats.org/officeDocument/2006/relationships/notesSlide" Target="/ppt/notesSlides/notesSlide11.xml" Id="R613cb26ecd0f47b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c777c44f4ab1" /><Relationship Type="http://schemas.openxmlformats.org/officeDocument/2006/relationships/notesSlide" Target="/ppt/notesSlides/notesSlide12.xml" Id="Rc32b2ad188af4f0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ed28622d9406a" /><Relationship Type="http://schemas.openxmlformats.org/officeDocument/2006/relationships/image" Target="/ppt/media/image5.png" Id="Ra09e136795a24e6c" /><Relationship Type="http://schemas.openxmlformats.org/officeDocument/2006/relationships/notesSlide" Target="/ppt/notesSlides/notesSlide13.xml" Id="R5387e3f78b9d488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de863fa44271" /><Relationship Type="http://schemas.openxmlformats.org/officeDocument/2006/relationships/notesSlide" Target="/ppt/notesSlides/notesSlide14.xml" Id="Rf09b8bdcf678433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8bb1bdc114693" /><Relationship Type="http://schemas.openxmlformats.org/officeDocument/2006/relationships/image" Target="/ppt/media/image6.png" Id="R7f68ddbcf3c14793" /><Relationship Type="http://schemas.openxmlformats.org/officeDocument/2006/relationships/notesSlide" Target="/ppt/notesSlides/notesSlide15.xml" Id="R69bff01eec414e7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e7a01fb284286" /><Relationship Type="http://schemas.openxmlformats.org/officeDocument/2006/relationships/image" Target="/ppt/media/image7.png" Id="R5c22224769ce4c60" /><Relationship Type="http://schemas.openxmlformats.org/officeDocument/2006/relationships/notesSlide" Target="/ppt/notesSlides/notesSlide16.xml" Id="Ra601b289ed0145f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ee5d8c9cd42bb" /><Relationship Type="http://schemas.openxmlformats.org/officeDocument/2006/relationships/notesSlide" Target="/ppt/notesSlides/notesSlide17.xml" Id="R10870a27b4bc4c1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f9ebb215643b8" /><Relationship Type="http://schemas.openxmlformats.org/officeDocument/2006/relationships/notesSlide" Target="/ppt/notesSlides/notesSlide18.xml" Id="R272bcd951a23437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1a20921644815" /><Relationship Type="http://schemas.openxmlformats.org/officeDocument/2006/relationships/image" Target="/ppt/media/image8.png" Id="R4a667d216d80489e" /><Relationship Type="http://schemas.openxmlformats.org/officeDocument/2006/relationships/notesSlide" Target="/ppt/notesSlides/notesSlide19.xml" Id="R542a59d959b9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ba540e7f646ac" /><Relationship Type="http://schemas.openxmlformats.org/officeDocument/2006/relationships/notesSlide" Target="/ppt/notesSlides/notesSlide2.xml" Id="Ra0efcaf2c29741d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872547cb4edd" /><Relationship Type="http://schemas.openxmlformats.org/officeDocument/2006/relationships/image" Target="/ppt/media/image9.png" Id="Rc64ce61370c44bb1" /><Relationship Type="http://schemas.openxmlformats.org/officeDocument/2006/relationships/notesSlide" Target="/ppt/notesSlides/notesSlide20.xml" Id="R0f566fd55fed41b9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8b2273ccb4640" /><Relationship Type="http://schemas.openxmlformats.org/officeDocument/2006/relationships/notesSlide" Target="/ppt/notesSlides/notesSlide21.xml" Id="Rc3eb410b58274206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d4fded214af2" /><Relationship Type="http://schemas.openxmlformats.org/officeDocument/2006/relationships/notesSlide" Target="/ppt/notesSlides/notesSlide22.xml" Id="R669e3713863c419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20eb7737c4445" /><Relationship Type="http://schemas.openxmlformats.org/officeDocument/2006/relationships/image" Target="/ppt/media/image10.png" Id="R06af62e051bc4b6a" /><Relationship Type="http://schemas.openxmlformats.org/officeDocument/2006/relationships/notesSlide" Target="/ppt/notesSlides/notesSlide23.xml" Id="Re49e804151854f79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eedcbdc0045f1" /><Relationship Type="http://schemas.openxmlformats.org/officeDocument/2006/relationships/image" Target="/ppt/media/image11.png" Id="Rd6018529342949de" /><Relationship Type="http://schemas.openxmlformats.org/officeDocument/2006/relationships/notesSlide" Target="/ppt/notesSlides/notesSlide24.xml" Id="R972828e210874e54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21752f36e4bc5" /><Relationship Type="http://schemas.openxmlformats.org/officeDocument/2006/relationships/image" Target="/ppt/media/image12.png" Id="Rae74a1293f364b7b" /><Relationship Type="http://schemas.openxmlformats.org/officeDocument/2006/relationships/notesSlide" Target="/ppt/notesSlides/notesSlide25.xml" Id="R2279f638133441f0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5673797294550" /><Relationship Type="http://schemas.openxmlformats.org/officeDocument/2006/relationships/notesSlide" Target="/ppt/notesSlides/notesSlide26.xml" Id="R375175d04f2c4bfe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1848e1dfd46d3" /><Relationship Type="http://schemas.openxmlformats.org/officeDocument/2006/relationships/image" Target="/ppt/media/image13.png" Id="R76e666e6395c48f8" /><Relationship Type="http://schemas.openxmlformats.org/officeDocument/2006/relationships/notesSlide" Target="/ppt/notesSlides/notesSlide27.xml" Id="Rb69ad4199d0b44bc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25bf0abf143ff" /><Relationship Type="http://schemas.openxmlformats.org/officeDocument/2006/relationships/notesSlide" Target="/ppt/notesSlides/notesSlide28.xml" Id="R33ef5a0aa59a4ef7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7e528a0854b78" /><Relationship Type="http://schemas.openxmlformats.org/officeDocument/2006/relationships/image" Target="/ppt/media/image14.png" Id="Ra51058302ca44028" /><Relationship Type="http://schemas.openxmlformats.org/officeDocument/2006/relationships/notesSlide" Target="/ppt/notesSlides/notesSlide29.xml" Id="R90e1a5a6ef4a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c2953e7f5454f" /><Relationship Type="http://schemas.openxmlformats.org/officeDocument/2006/relationships/notesSlide" Target="/ppt/notesSlides/notesSlide3.xml" Id="R6d399c5860354cf8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e7509bc14145" /><Relationship Type="http://schemas.openxmlformats.org/officeDocument/2006/relationships/notesSlide" Target="/ppt/notesSlides/notesSlide30.xml" Id="Rca23275a1bf5480b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5c7170ccf43e3" /><Relationship Type="http://schemas.openxmlformats.org/officeDocument/2006/relationships/image" Target="/ppt/media/image15.png" Id="R0c33ab9299a84faa" /><Relationship Type="http://schemas.openxmlformats.org/officeDocument/2006/relationships/notesSlide" Target="/ppt/notesSlides/notesSlide31.xml" Id="R2a99ce9271214f38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90cd5b02040d7" /><Relationship Type="http://schemas.openxmlformats.org/officeDocument/2006/relationships/notesSlide" Target="/ppt/notesSlides/notesSlide32.xml" Id="R2a5d24790bdd402a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e2a1d6f0540af" /><Relationship Type="http://schemas.openxmlformats.org/officeDocument/2006/relationships/image" Target="/ppt/media/image16.png" Id="Reb5565783bc743cf" /><Relationship Type="http://schemas.openxmlformats.org/officeDocument/2006/relationships/notesSlide" Target="/ppt/notesSlides/notesSlide33.xml" Id="Refdad2fe701b4b2d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d1c04346648dd" /><Relationship Type="http://schemas.openxmlformats.org/officeDocument/2006/relationships/notesSlide" Target="/ppt/notesSlides/notesSlide34.xml" Id="Rdb23a2a753794465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7903fefa14533" /><Relationship Type="http://schemas.openxmlformats.org/officeDocument/2006/relationships/image" Target="/ppt/media/image17.png" Id="R762656d2b63f4ff7" /><Relationship Type="http://schemas.openxmlformats.org/officeDocument/2006/relationships/notesSlide" Target="/ppt/notesSlides/notesSlide35.xml" Id="R61039f1e5fe74ad9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b18c981c24134" /><Relationship Type="http://schemas.openxmlformats.org/officeDocument/2006/relationships/notesSlide" Target="/ppt/notesSlides/notesSlide36.xml" Id="R83bcb550e4354cc7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fab3713be4f02" /><Relationship Type="http://schemas.openxmlformats.org/officeDocument/2006/relationships/image" Target="/ppt/media/image18.png" Id="Radc05328c2c8486f" /><Relationship Type="http://schemas.openxmlformats.org/officeDocument/2006/relationships/notesSlide" Target="/ppt/notesSlides/notesSlide37.xml" Id="R17f4974f47d64cd6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db959e9d14721" /><Relationship Type="http://schemas.openxmlformats.org/officeDocument/2006/relationships/notesSlide" Target="/ppt/notesSlides/notesSlide38.xml" Id="Red30bf0d90c14c87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378e2a9d848ca" /><Relationship Type="http://schemas.openxmlformats.org/officeDocument/2006/relationships/image" Target="/ppt/media/image19.png" Id="Rf90e01215f8f4e40" /><Relationship Type="http://schemas.openxmlformats.org/officeDocument/2006/relationships/notesSlide" Target="/ppt/notesSlides/notesSlide39.xml" Id="Rd4ccc21ed137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762b6b09541ab" /><Relationship Type="http://schemas.openxmlformats.org/officeDocument/2006/relationships/notesSlide" Target="/ppt/notesSlides/notesSlide4.xml" Id="R7f7af6c219af4894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1c2c31933421a" /><Relationship Type="http://schemas.openxmlformats.org/officeDocument/2006/relationships/notesSlide" Target="/ppt/notesSlides/notesSlide40.xml" Id="R65853a0150964083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be0e673f84c2c" /><Relationship Type="http://schemas.openxmlformats.org/officeDocument/2006/relationships/notesSlide" Target="/ppt/notesSlides/notesSlide41.xml" Id="R94f4b018757e4b1e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9928d48e94aac" /><Relationship Type="http://schemas.openxmlformats.org/officeDocument/2006/relationships/notesSlide" Target="/ppt/notesSlides/notesSlide42.xml" Id="R86ad4ca821dc4c56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2cae409dc4ccc" /><Relationship Type="http://schemas.openxmlformats.org/officeDocument/2006/relationships/notesSlide" Target="/ppt/notesSlides/notesSlide43.xml" Id="R1f602901c3a2432d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b2929862a4bf5" /><Relationship Type="http://schemas.openxmlformats.org/officeDocument/2006/relationships/notesSlide" Target="/ppt/notesSlides/notesSlide44.xml" Id="R6e6f5df251124a1e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ceb809984aa9" /><Relationship Type="http://schemas.openxmlformats.org/officeDocument/2006/relationships/notesSlide" Target="/ppt/notesSlides/notesSlide45.xml" Id="R156a0747140a4947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3c11429ab46bd" /><Relationship Type="http://schemas.openxmlformats.org/officeDocument/2006/relationships/image" Target="/ppt/media/image20.png" Id="R3050cf808e6b42a8" /><Relationship Type="http://schemas.openxmlformats.org/officeDocument/2006/relationships/notesSlide" Target="/ppt/notesSlides/notesSlide46.xml" Id="Ra1f93d33320b4344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c945bcdf74c14" /><Relationship Type="http://schemas.openxmlformats.org/officeDocument/2006/relationships/image" Target="/ppt/media/image21.png" Id="R7833b3559e1e43eb" /><Relationship Type="http://schemas.openxmlformats.org/officeDocument/2006/relationships/notesSlide" Target="/ppt/notesSlides/notesSlide47.xml" Id="R2f23f98d8e2743d0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880d3305344a9" /><Relationship Type="http://schemas.openxmlformats.org/officeDocument/2006/relationships/notesSlide" Target="/ppt/notesSlides/notesSlide48.xml" Id="Rea8af6434eb34eff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0c9b7867f4f47" /><Relationship Type="http://schemas.openxmlformats.org/officeDocument/2006/relationships/notesSlide" Target="/ppt/notesSlides/notesSlide49.xml" Id="Rc1c945fe0fb5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04125a9894ea8" /><Relationship Type="http://schemas.openxmlformats.org/officeDocument/2006/relationships/notesSlide" Target="/ppt/notesSlides/notesSlide5.xml" Id="Re8d0f5143bbb42a4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071debe71474b" /><Relationship Type="http://schemas.openxmlformats.org/officeDocument/2006/relationships/notesSlide" Target="/ppt/notesSlides/notesSlide50.xml" Id="R9748d4113448401a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73dc239a24e4e" /><Relationship Type="http://schemas.openxmlformats.org/officeDocument/2006/relationships/notesSlide" Target="/ppt/notesSlides/notesSlide51.xml" Id="Rebc5e40676ca4592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3ba6bacc74159" /><Relationship Type="http://schemas.openxmlformats.org/officeDocument/2006/relationships/notesSlide" Target="/ppt/notesSlides/notesSlide52.xml" Id="R30652f8625684223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15760ccaa4c50" /><Relationship Type="http://schemas.openxmlformats.org/officeDocument/2006/relationships/notesSlide" Target="/ppt/notesSlides/notesSlide53.xml" Id="R3b84ba2cdcd24e47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3f16287da4852" /><Relationship Type="http://schemas.openxmlformats.org/officeDocument/2006/relationships/image" Target="/ppt/media/image22.png" Id="R286ff939243d45c7" /><Relationship Type="http://schemas.openxmlformats.org/officeDocument/2006/relationships/notesSlide" Target="/ppt/notesSlides/notesSlide54.xml" Id="Re13fd39dbd794802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4e239fb084498" /><Relationship Type="http://schemas.openxmlformats.org/officeDocument/2006/relationships/notesSlide" Target="/ppt/notesSlides/notesSlide55.xml" Id="R0710f6b1ef5d436d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1b94f4c7b4315" /><Relationship Type="http://schemas.openxmlformats.org/officeDocument/2006/relationships/notesSlide" Target="/ppt/notesSlides/notesSlide56.xml" Id="Re64959ec4b054537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c57ae63ab47fb" /><Relationship Type="http://schemas.openxmlformats.org/officeDocument/2006/relationships/image" Target="/ppt/media/image23.png" Id="R60f9592552694760" /><Relationship Type="http://schemas.openxmlformats.org/officeDocument/2006/relationships/notesSlide" Target="/ppt/notesSlides/notesSlide57.xml" Id="Rdce45a8352234409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e84dbd2e24c1d" /><Relationship Type="http://schemas.openxmlformats.org/officeDocument/2006/relationships/notesSlide" Target="/ppt/notesSlides/notesSlide58.xml" Id="R4b7f67dc18194b8e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f878cf1634127" /><Relationship Type="http://schemas.openxmlformats.org/officeDocument/2006/relationships/notesSlide" Target="/ppt/notesSlides/notesSlide59.xml" Id="R4198c066dd444d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5222df524472b" /><Relationship Type="http://schemas.openxmlformats.org/officeDocument/2006/relationships/notesSlide" Target="/ppt/notesSlides/notesSlide6.xml" Id="Rdb164488525c47b0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692a396da4cad" /><Relationship Type="http://schemas.openxmlformats.org/officeDocument/2006/relationships/notesSlide" Target="/ppt/notesSlides/notesSlide60.xml" Id="R61b261e5ec7c4500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14c810bcb4fa5" /><Relationship Type="http://schemas.openxmlformats.org/officeDocument/2006/relationships/image" Target="/ppt/media/image24.png" Id="Raa3a1bcd56f3497b" /><Relationship Type="http://schemas.openxmlformats.org/officeDocument/2006/relationships/notesSlide" Target="/ppt/notesSlides/notesSlide61.xml" Id="R77481d24456b4c87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74fcc664644d4" /><Relationship Type="http://schemas.openxmlformats.org/officeDocument/2006/relationships/image" Target="/ppt/media/image25.png" Id="R20e176e2be4f4b6b" /><Relationship Type="http://schemas.openxmlformats.org/officeDocument/2006/relationships/notesSlide" Target="/ppt/notesSlides/notesSlide62.xml" Id="R48165bd009224a2b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e5961fa643ca" /><Relationship Type="http://schemas.openxmlformats.org/officeDocument/2006/relationships/notesSlide" Target="/ppt/notesSlides/notesSlide63.xml" Id="Rec108c602fd440b7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8b156262d430b" /><Relationship Type="http://schemas.openxmlformats.org/officeDocument/2006/relationships/notesSlide" Target="/ppt/notesSlides/notesSlide64.xml" Id="R0115e3f0a4f5445e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aa0a0e7644e5" /><Relationship Type="http://schemas.openxmlformats.org/officeDocument/2006/relationships/image" Target="/ppt/media/image26.png" Id="R93e3813cd46c4c5d" /><Relationship Type="http://schemas.openxmlformats.org/officeDocument/2006/relationships/notesSlide" Target="/ppt/notesSlides/notesSlide65.xml" Id="Re307832b969942f0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062880e2142bb" /><Relationship Type="http://schemas.openxmlformats.org/officeDocument/2006/relationships/image" Target="/ppt/media/image27.png" Id="Ra4c4992f070646d7" /><Relationship Type="http://schemas.openxmlformats.org/officeDocument/2006/relationships/notesSlide" Target="/ppt/notesSlides/notesSlide66.xml" Id="R9dff892c6b8247a6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d15209b76491e" /><Relationship Type="http://schemas.openxmlformats.org/officeDocument/2006/relationships/notesSlide" Target="/ppt/notesSlides/notesSlide67.xml" Id="R3378727298394582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0746efd47481b" /><Relationship Type="http://schemas.openxmlformats.org/officeDocument/2006/relationships/notesSlide" Target="/ppt/notesSlides/notesSlide68.xml" Id="R978315faa5024b71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72e33d0ab4ce5" /><Relationship Type="http://schemas.openxmlformats.org/officeDocument/2006/relationships/image" Target="/ppt/media/image28.png" Id="Rf554a0189b094c1c" /><Relationship Type="http://schemas.openxmlformats.org/officeDocument/2006/relationships/notesSlide" Target="/ppt/notesSlides/notesSlide69.xml" Id="Rb5b9998ee5d0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b2bec395349f9" /><Relationship Type="http://schemas.openxmlformats.org/officeDocument/2006/relationships/notesSlide" Target="/ppt/notesSlides/notesSlide7.xml" Id="Rdea71e7a918a4c78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21192f2b44dc" /><Relationship Type="http://schemas.openxmlformats.org/officeDocument/2006/relationships/notesSlide" Target="/ppt/notesSlides/notesSlide70.xml" Id="Ra52bae911d1b4d0f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699c32fb54a0f" /><Relationship Type="http://schemas.openxmlformats.org/officeDocument/2006/relationships/image" Target="/ppt/media/image29.png" Id="Rf0ea24b39ebd4358" /><Relationship Type="http://schemas.openxmlformats.org/officeDocument/2006/relationships/notesSlide" Target="/ppt/notesSlides/notesSlide71.xml" Id="R45f10305a7804735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5a146a8434a05" /><Relationship Type="http://schemas.openxmlformats.org/officeDocument/2006/relationships/notesSlide" Target="/ppt/notesSlides/notesSlide72.xml" Id="Rbbd53c118c024da0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bff42f59645b7" /><Relationship Type="http://schemas.openxmlformats.org/officeDocument/2006/relationships/image" Target="/ppt/media/image30.png" Id="Rd07612e7b422445a" /><Relationship Type="http://schemas.openxmlformats.org/officeDocument/2006/relationships/notesSlide" Target="/ppt/notesSlides/notesSlide73.xml" Id="R7c75e09b1ae94157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218effe8041e6" /><Relationship Type="http://schemas.openxmlformats.org/officeDocument/2006/relationships/notesSlide" Target="/ppt/notesSlides/notesSlide74.xml" Id="Rf5ec8afd19bb47e8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a891894c048b3" /><Relationship Type="http://schemas.openxmlformats.org/officeDocument/2006/relationships/notesSlide" Target="/ppt/notesSlides/notesSlide75.xml" Id="R9b4d94063a8a4a8e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c400fc15b47a3" /><Relationship Type="http://schemas.openxmlformats.org/officeDocument/2006/relationships/notesSlide" Target="/ppt/notesSlides/notesSlide76.xml" Id="Ra2cf7c3a74344cb3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eaaf755b147d0" /><Relationship Type="http://schemas.openxmlformats.org/officeDocument/2006/relationships/notesSlide" Target="/ppt/notesSlides/notesSlide77.xml" Id="R58adb485526348da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f0c7d03c44ed" /><Relationship Type="http://schemas.openxmlformats.org/officeDocument/2006/relationships/image" Target="/ppt/media/image31.png" Id="R7f630d5bafc84aca" /><Relationship Type="http://schemas.openxmlformats.org/officeDocument/2006/relationships/notesSlide" Target="/ppt/notesSlides/notesSlide78.xml" Id="R92486a74123c4e11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df1819bb24807" /><Relationship Type="http://schemas.openxmlformats.org/officeDocument/2006/relationships/notesSlide" Target="/ppt/notesSlides/notesSlide79.xml" Id="R63c92d20456144e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ed32961eb427b" /><Relationship Type="http://schemas.openxmlformats.org/officeDocument/2006/relationships/image" Target="/ppt/media/image2.png" Id="R3b2969cbd2394f6f" /><Relationship Type="http://schemas.openxmlformats.org/officeDocument/2006/relationships/notesSlide" Target="/ppt/notesSlides/notesSlide8.xml" Id="R9d183345ebdf4a46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2ed78a14549e2" /><Relationship Type="http://schemas.openxmlformats.org/officeDocument/2006/relationships/notesSlide" Target="/ppt/notesSlides/notesSlide80.xml" Id="R6abe0f6a422f479e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c533a51a64298" /><Relationship Type="http://schemas.openxmlformats.org/officeDocument/2006/relationships/notesSlide" Target="/ppt/notesSlides/notesSlide81.xml" Id="R33fae06578ff48c7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f27d221a44cc1" /><Relationship Type="http://schemas.openxmlformats.org/officeDocument/2006/relationships/notesSlide" Target="/ppt/notesSlides/notesSlide82.xml" Id="R8319589ff3ae4850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95fdc4284363" /><Relationship Type="http://schemas.openxmlformats.org/officeDocument/2006/relationships/notesSlide" Target="/ppt/notesSlides/notesSlide83.xml" Id="R926c4d6abbf04b5e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f6ff6b7ef4f9e" /><Relationship Type="http://schemas.openxmlformats.org/officeDocument/2006/relationships/notesSlide" Target="/ppt/notesSlides/notesSlide84.xml" Id="Rdd13b30f6a73451d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2bde2b4214635" /><Relationship Type="http://schemas.openxmlformats.org/officeDocument/2006/relationships/notesSlide" Target="/ppt/notesSlides/notesSlide85.xml" Id="R82e11f91198a4b13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ed7d4f6cf4819" /><Relationship Type="http://schemas.openxmlformats.org/officeDocument/2006/relationships/notesSlide" Target="/ppt/notesSlides/notesSlide86.xml" Id="R6eb5de11bd5d4e47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6dea3abf9484b" /><Relationship Type="http://schemas.openxmlformats.org/officeDocument/2006/relationships/notesSlide" Target="/ppt/notesSlides/notesSlide87.xml" Id="Rd2bae97eb7594ed8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9f627567d47d6" /><Relationship Type="http://schemas.openxmlformats.org/officeDocument/2006/relationships/notesSlide" Target="/ppt/notesSlides/notesSlide88.xml" Id="Rd3410512737d430c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003c7118a46e0" /><Relationship Type="http://schemas.openxmlformats.org/officeDocument/2006/relationships/notesSlide" Target="/ppt/notesSlides/notesSlide89.xml" Id="R43c8ce0bfb364bd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fae2957de4e4d" /><Relationship Type="http://schemas.openxmlformats.org/officeDocument/2006/relationships/notesSlide" Target="/ppt/notesSlides/notesSlide9.xml" Id="R9ec89fca7744402c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cc937af24f71" /><Relationship Type="http://schemas.openxmlformats.org/officeDocument/2006/relationships/notesSlide" Target="/ppt/notesSlides/notesSlide90.xml" Id="R5504ca60c1ac4171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a2e1edfc64f3e" /><Relationship Type="http://schemas.openxmlformats.org/officeDocument/2006/relationships/notesSlide" Target="/ppt/notesSlides/notesSlide91.xml" Id="R7f811dde5bd747b1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1a3f84c94fb0" /><Relationship Type="http://schemas.openxmlformats.org/officeDocument/2006/relationships/notesSlide" Target="/ppt/notesSlides/notesSlide92.xml" Id="R46ce1d28e70c412d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ce21189d14559" /><Relationship Type="http://schemas.openxmlformats.org/officeDocument/2006/relationships/notesSlide" Target="/ppt/notesSlides/notesSlide93.xml" Id="R6ec07cb35e664a13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361675c0445a" /><Relationship Type="http://schemas.openxmlformats.org/officeDocument/2006/relationships/image" Target="/ppt/media/image32.png" Id="Rfe8c68b818df427f" /><Relationship Type="http://schemas.openxmlformats.org/officeDocument/2006/relationships/notesSlide" Target="/ppt/notesSlides/notesSlide94.xml" Id="Rb40c6da16687474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E207CA4-0567-40CA-B64D-071D241A9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E9458A6-8B4C-46D9-A8C4-E87B83A45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6B56144-D997-41FD-9E2F-103918299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02B2C3E-CB79-4BED-A5F9-AF12834A7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897B5A5-794E-45E6-B996-DAB4E38CB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komplette professionelle løsning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moderne flyttevirksomheder til moderne flytning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52070C5-2709-429F-BD16-256A31BB8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fra on-site undersøgelse til faktura: administrere kunder, job, 3D værelse scanninger, opgørelse, prissætning, flåde, personale, opbevaring, økonomi og skatteoversigter i én app.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5378920E-AFA1-4C18-BB9E-82DFE8D2C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A61CBA98-D74B-48B1-A4A4-8110935DF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Prøv det gratis i 3 dage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7A3DEF7A-29E3-4E36-9BE7-0A9BC9EEE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26774A30-AA65-4A3E-8A38-D57D8FAB3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AD3AC660-B4BB-4B9B-B10D-8D9E83693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83269EE1-CE5F-491A-A2D0-DCB925F01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49ddcef5cd49f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0059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52D7154-D884-470B-BAFE-E5A0A2ED8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4D596F0-1040-43C4-A519-4213582A7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FD19106-E6E8-4A5A-A348-BFAE8DFAE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E31078D-44BC-4B3C-A374-2FB63157F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dit kontrolcenter: dit kontrolcenter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B02465B-3074-4914-BCE1-380C0B01F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startskærmen bringer nøglemålinger sammen og giver øjeblikkelig klarhed.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A91C459-0D4C-495C-A8FF-DB568FD79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åbne og planlagte job er synlige uden at søge gennem lister.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betalte beløb, udestående betalinger og månedlige indtægter vises direkte på startskærmen.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kommende aftaler hjælper dig med at forberede dig til den næste arbejdsdag.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tal kan skjules, når det er nødvendigt – nyttige under kundemøder eller i medarbejdersyn.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b2948bc74e4c5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A0830B7-57A7-4E24-A40F-D59038C09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A5C9EA5-3AAB-4AAF-9E94-5D543D3D2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Oversigt Oversigt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8C0D736-0757-4FAC-AF46-CCACC27F4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8735526-6058-47A7-8F32-4D55F1CA1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717309B-0264-42DF-935B-9CB0CA080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ED16E30-2111-4219-8184-1D7E9094A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Udnævnelser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4957608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63C6DBB-B661-4FF6-A130-6EA09C1A9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259AB63-47D5-40E3-A652-77A3D39DF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F759ED9-9689-40BD-9FC9-0D0F3415C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C22C449-852E-479F-9691-03262AE85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Alt på et blik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590F42E-DE04-42EA-8E79-F214AB79A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appen viser mere end data – den viser prioriteter.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35410c15634bd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04EF1ED-5505-4960-A953-55AA0DD58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Åbne opgaver, indtægter, betalinger og aftaler vises, så snart du starter appen.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9558914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BEDAAAC-B297-428A-99B6-6EDF741A6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9255CF8-31BA-4CCD-A76F-3F9BAE9AF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AA0D49C-0488-4C8A-9735-2B65CCEB4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D41C913-E077-45C8-AF15-252835B41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din daglige fordel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5826411-2D35-4C2A-90B7-5FFC45D74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instrumentbrættet sparer tid, fordi vigtige oplysninger ikke længere skal findes på tværs af forskellige steder.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C6FBA42-B00C-4A36-9466-415DC0BC1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kan straks se, hvilke job der er åbne, og hvilke fakturaer der er betalt.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udestående tilgodehavender identificeres tidligt - før pengestrømmen bliver et problem.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 nuværende måned er fortsat gennemsigtig.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udnævnelser og operationelle opgaver ses sammen med finansielle oplysninger.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3990BFF-30F9-4FAF-BA33-B44800B07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større synlighed betyder færre spørgsmål, mindre søgende og hurtigere beslutninger.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7649945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331A279-2EFC-48D4-909C-EFBAC4CFF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1494F49-351C-4659-A9C4-379D2D0D3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48EB065-5B30-4D5F-A29D-EAA0F3204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8ABFDDD-CBDF-418F-A73D-BC7C6541D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nye job til udgangspunktet for nye arbejdspladser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C099C44-44C2-42BF-A6A7-DC4824107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arbejdsprocessen starter direkte på startskærmen.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D47FF93-1360-47FD-8D37-839B982B6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skabe nye arbejdspladser med det samme.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eksisterende aftaler og målinger forbliver synlige.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 startskærmen er bevidst rolig og ryddelig – vigtig både på kontoret og med kunder.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9e136795a24e6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78A61E9-EE88-4EC9-8759-84DC37FAF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4988BE9-3DAC-407F-BAA6-57E039FE7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nyt job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96473CF-B22E-46A7-ACD4-E6E910A01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445D18B-8605-4262-B047-03D9C55DD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Hurtig start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E561969-050D-4ABD-9A33-658EE5FE0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92CFC29-309A-40E3-B7AF-C050DAF5D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bygget til træning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4909828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0298A6-3986-4627-844D-7E207B466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E83A404-6C2B-4D8D-8C83-534D99192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FE7B2E8-8B82-44E5-B881-D23F71057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E35FF9C-B886-4856-A15C-9235E9DA6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134957B-9271-4CA7-8E7E-8943D7B84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administrere kunder professionelt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83D2CF-08B2-45DD-B6DA-5A87FA7AF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kunder, kontakter, telefonnumre, e-mailadresser og jobhistorik danner grundlaget for ethvert flyttejob.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6360651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958748F-6BF0-4A07-8BF7-027F9959C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8F23797-643A-4265-9332-9FC35DE47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F124746-A944-4F3B-8CDC-C4E86A78D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2A5FE4E-A272-4A8D-BB40-119E5CD16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Kundeledelse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B2CFD5D-103D-48C2-BAA2-EC3A46B86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alle kundedata på ét sted – struktureret og let at finde.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DD3E0C-A51D-449D-A59C-629BB8BEA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 kunderne vises med deres nummer, navn, telefonnummer og jobhistorik.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hurtig søgning giver hurtig adgang til eksisterende kontakter.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kundeoplysninger kan overføres direkte til job, tilbud og fakturaer.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 dette forhindrer dublering og holder dokumenterne konsistente.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68ddbcf3c1479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93783D9-6699-4A9A-BC10-D91EC4F10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6E0AFF8-7237-4737-B035-E5224F05D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Søg efter søgning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3139130-33FF-4CAA-A29B-D73C3EB29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781E8E2-0D67-4812-81CF-A5E91B1B3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8AB0ED8-0BAB-4FD9-B3EB-74F76D5C5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8BF6EBA-A76E-4624-9F97-20AABC8EC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Kontakt Kontakt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3984077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5DEDC3A-B54C-4A59-807C-5A1FB9439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FAB7765-7147-4E22-813E-E101F4FB7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4F1405D-B832-4338-976A-B7543199A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2E84960-ACF8-468F-96AA-63837CCD7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fra kontakt til job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EA8E3D8-CEEF-49C2-ABA7-744877991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ikke kundedata opbevares isoleret; det forbliver forbundet til jobbet.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85E073B-D881-45FB-B47A-7F8D3F3A1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kontakter, telefon, e-mail og WhatsApp er direkte tilgængelige.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Adresser, gulve, elevatorer, parkeringsmuligheder og ruter er taget i strukturel måde.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disse oplysninger kan senere genbruges i jobark, tilbud og planlægning.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22224769ce4c6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BE7438D-2D0F-49AB-A402-90297D91D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6B9E5C7-1F6C-4CED-8510-14E489A33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Telefon Telefon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0E01341-0C37-4178-B036-0D64EAA2C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E580283-F4E1-42C2-AD1A-58B91DEAD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E-mail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55C14DD-5051-4582-8565-E1ABEDBC6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7BA374C-5759-42B3-98E7-FD3C55B91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73362830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587C859-068E-4A96-A86F-050C81415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FBD861C-090E-41F7-A5EE-61A895A51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D7029F0-0AEB-4102-8844-A95CFC80B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A9EBB12-1553-4163-962D-D271E8943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færre opfølgende spørgsmål på kontoret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E0F8915-E7B4-4F4B-A2C7-46AA29468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oplysninger er struktureret, behøver medarbejderne ikke længere at bede om detaljer.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D2E9C53-8D41-4097-9AB0-786A62C22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kundekontaktoplysninger og jobdata forbliver dokumenteret sammen.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kontakter og telefonnumre er umiddelbart tilgængelige.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særlige noter om adgang, elevatorer eller parkering går ikke tabt.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alle efterfølgende dokumenter bruger den samme datakilde.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B6BDFCE-419A-480B-86C7-47770DB25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 job er kun så godt som de oplysninger, der er taget ordentligt før flytningen.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6113852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1A9929E-5CDF-4F1A-870F-E46E68D53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916A5F3-04FE-4F31-86D2-335022CE3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869FA23-4328-49EA-9397-0B09684DF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DA28F08-5C5B-405D-9DE2-D079744C8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FB5FB03-0CBB-4E42-9E54-BF746535C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Administrere job fra det første tilbud til betaling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79A0667-6C99-41DE-8550-52EAFE9E1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sporer hvert job status og forbinder kunder, adresser, priser, dokumenter og betalinger.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64757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978E480-6DEF-47FB-9439-B90D037CD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864692C-5330-4960-B54A-14D244DC5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F9CA850-04B0-4994-86AD-B0E82A1E1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AEEC1FC-5F73-418E-9FD8-22AC4874A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Jobledelse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D4D76CC-D3FE-4BF6-94F4-ABC1E4741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ikke blot er et job, der er gemt – det styres gennem hele processen.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E76A9C6-090F-4F68-BBDD-693808BE4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status som citeret, planlagt og betalt gør fremskridt synligt.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kundeoplysninger, adresser, afstand, gulve, elevatorer og parkering forbliver centralt forbundet.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fotolager, prissætning og dokumenter er knyttet direkte til jobbet.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forstyrrelser mellem undersøgelsen, kontorarbejde og flyttedag reducerer forstyrrelserne mellem undersøgelsen.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667d216d80489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F988449-BF77-43C3-B04E-6347CF37E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17C48CD-4F2C-4C77-80F9-992EE7ECA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Statusstatus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126B0F4-4670-4946-BE11-181038950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9884578-392D-43E7-AC33-0E03573DE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Adresser adresser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4651EC1-AC05-4582-A3E6-D4133D2B1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096AC40-D545-470E-ADC5-04D725130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4917359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C82B638-1A25-480D-8A51-89C840A29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6F254D2-E496-450B-A3C6-F8B9CDE53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8D79CC5-4D3F-46A1-8FD1-3734A4561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702D8F3-53E8-4178-9F46-94AB78A3C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Introduktion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8DFBDBC-B6B7-4F96-8AA1-08EE4BED4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én platform til hele din flytning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C512AA8-7165-4606-A467-34B7562E7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går langt ud over isolerede funktioner MovePilot Pro. hele denne udvikler en kørende virksomheds hele arbejdsgang i én klar, mobil løsning.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5312743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F09DEBF-8C73-41E5-8553-00D1402DB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63E4A42-CBDB-4791-B5EC-6162E1118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4FFA2C-4630-445A-A571-B122E9E52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57D5973-BAF1-48C5-BF7D-46F2D20F4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Job, kunde og udførelse – forbundet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1F9A363-4BC7-4F7D-AE6E-D65B27492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opgave er den centrale kilde til data for alt, hvad der senere vil blive planlagt, udført og faktureret.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4ce61370c44bb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72F6CBC-4A61-4D54-BF07-FBDD7BBFC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citater, fakturaer, dokumenter og operationel planlægning stammer alle fra jobbet.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02561882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437B75A-186B-4F2E-913B-9CDB87C74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95D727A-DA5D-40AB-A62D-A226FFB4C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6F9DB5B-DB4D-4BFA-9644-9A37EC28D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73AB26F-74DB-47F3-9447-D6F0E9239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 statussystem til klare arbejdsgange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EF34BBA-531E-4D5A-89EE-0133F242F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ethvert job kan fremmes gennem processen på en gennemsigtig måde.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04B94BB-C5B0-48EF-B9B0-FE8F36716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Citat skabt og sendt.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Dato planlagt.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personale og køretøjer tildelt.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Færdiggørelse dokumenteret.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oprettet faktura og betaling spores.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D7FBFCD-1D5B-4338-9986-E7CE74773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ejere og teams kan altid se, hvad der skal ske næste gang.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8770421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6947E22-E324-4B48-918C-F6648B9D7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49203FA-67A2-4209-9B58-D0E82C93A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16EA6D8-3445-4DEC-8672-DB52F20E3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E7679C5-FC17-41F5-AF89-329AEA426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9A9D880-D433-4BC8-8C9E-5564F4963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indfang værelser digitalt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4810B62-11A9-4874-93F8-15D1F1168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og LiDAR gør undersøgelsen til et struktureret digitalt fundament for lager, volumenberegninger og planlægning.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8322381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7C2B3E0-1C00-4D44-949D-BEE06FB31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72FED31-DB07-4688-9B77-653BED3B3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614BD1D-0E24-4AA5-8537-311095BD4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9866CDE-55B8-4DDB-8ED4-F6AA299F9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indfang hele rummet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58A262D-39E5-4FDF-AEB9-80F6A55B4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bruger ægte RoomPlan scanninger og gemmer dem permanent med jobbet.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af62e051bc4b6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293B70A-DA0A-4FF7-80AB-A9C911D7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rummet kan senere roteres, zoomes og gennemgås igen.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494129534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DD6240F-4D63-4912-9769-7892C40A2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A4EA8DC-3A7C-4E8D-A58F-97888CCE0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97D0DBB-96C4-4DC9-88CB-A66C90DC8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3CFF9E4-A163-420A-95EE-EE7F5441D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3D-ikke kun billeder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61FE0F7-D27C-4E30-B7EC-A91698D48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et billede viser et perspektiv. en 3D-model bevarer den rumlige situation.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018529342949d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D8E0E37-4F6F-4FDC-AAB6-EA0E224F2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værelsesfunktioner og møbler dokumenteres på en visuelt forståelig måde.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51054131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F458334-04F2-46E6-A8BD-CF62FF63E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73847CD-0E09-45AA-867D-8E31C2D73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20861E1-203D-48B5-8B49-E54422FDA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8ADFE5-8FA3-48F0-A8C2-58E129865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Scanninger af RoomPlan Gevinster RoomPlan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0FF969C-0F18-4ACC-A7D0-4955510AF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scanningen er mere end et øjebliksbillede - det bliver en del af jobdokumentationen.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D4B6FB4-2B38-49ED-9682-B5571E391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Værelserne kan genåbnes senere.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rotation og zoom gør forberedelse lettere, selv uger efter undersøgelsen.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medarbejderne får en bedre rumlig forståelse.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scanningen kan kædes sammen med møbellisten.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74a1293f364b7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9D5DE06-C0A0-4B4E-B1FB-1E1B6669F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A2E9403-C88F-4115-A7E8-D29C54D7B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Lokalt lokalt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F81E994-E9B2-4B05-B1AE-3AD0B001F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CC02C0B-1CD7-4832-B6B5-10AA93957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permanente permanente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4DD8399-113E-4A64-8120-B96C44B9A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E8B2B95-4D67-43AD-967E-AFE5B7D5F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3D-model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1400705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7B87C65-FBFD-40E7-A3A6-A7E962308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46B237E-99C6-4467-94E2-AFE39337F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B6AC53B-1A47-4F36-82AD-83998B988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F50C95-6F31-4CF9-9F16-43E15519F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det betyder noget for at flytte virksomheder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924E585-81D3-4537-AF8E-C26828953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let at glemme detaljer under undersøgelser. en 3D-model reducerer denne usikkerhed.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1F996D-A4BE-4924-8297-A7251F771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rummet forbliver sporbart, selvom kunden stiller spørgsmål senere.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Møbler, vægge og rumstruktur er lettere at forstå end i de enkelte billeder.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planlægning og omkostningsbesparelse kan være baseret på en permanent lagret rekord.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nye medarbejdere kan forstå jobbet bedre uden at have deltaget i undersøgelsen.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641D8CC-11BC-4954-8176-94435F7F4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 holde op med at stole på estimater.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Hold op med at stole på hukommelsen.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dokumentet digitalt.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15762559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EB7FD5B-F2C4-4AC3-906A-7E5D999F8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F5DBFF8-5362-49BB-8A60-D13E68CF6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C795BE4-F99C-40A8-8180-7FA93FB8C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C2F32E2-537E-4950-8156-B4C528EC0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som salgsfordel RoomPlan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16B5449-7A84-4AE9-BD11-56E0472E3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kunderne kan se, at virksomheden arbejder på en moderne, struktureret og professionel måde.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e666e6395c48f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677BD67-7624-491B-AAAE-BC15AE3CA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3D-scanningen gør undersøgelsen synligt mere sofistikeret.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38509428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4EE23AF-8439-4D31-A7CE-039FFB4C4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E790F6A-E3E0-4DFF-A521-1CF035265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50AB50C-F18B-4EBD-8170-E9E4CF689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E65E66A-DD60-4BCD-8A03-FE06A3996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07D753A-2A28-452C-8A4B-2A7323980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Lagerbeholdning, fotos og volumen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A9A7782-0774-4692-8BE4-1994B9D64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undersøgelsen skaber strukturerede data: møbler, rum, mængder, volumen og fotografisk dokumentation.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060364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C58A881-2663-45FF-952C-AAAB185D3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453CB23-3F9A-46CB-B162-39055558D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66EA9FB-AB47-4D4A-99E4-E50A446C9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66167D8-723E-430F-85DE-841714B37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Foto opgørelse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8217E9F-607F-4E86-999D-8440F4090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ikke kun oplagres billeder; de er indlejret i forbindelse med jobbet.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3684777-43D9-4423-9AA3-542C1D1F2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Lagerbilleder kan optages direkte inden for jobbet.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estimater og oplysninger om volumen forbliver sporbare.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billeder hjælper med forespørgsler, planlægning og senere dokumentation.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understøtter overgangen fra en visuel undersøgelse til en struktureret liste.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1058302ca4402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127AE42-6AF3-4608-B626-7304A5344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4337F9C-E769-4132-BEEB-8C550E230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 af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ACE55B0-B465-487F-858E-D5A87A615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9517188-E169-48F3-9E8E-0772B8C1F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Lagerbeholdningen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99CBA37-404A-4986-BF7E-890473217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74F8A5C-C0DF-4B8D-A9D8-1F790B1C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685492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765A868-E206-4A6D-871D-36A89FD5C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CCD936-D52D-4605-A8D9-71F98B610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294CD6F-B808-4AF8-AB9D-01EBD2213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91D5AE6-111E-44A4-8807-93FB0FC99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465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Hvorfor MovePilot Pro blev skabt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92383CF-FAF6-465D-9268-169A81A2C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daglige virkelighed for mange bevægende virksomheder er stadig meget fragmenteret.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F81E71B-F1F5-479E-A920-84E9CE875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kundeoplysninger er spredt på tværs af telefonnoter WhatsApp, e-mail og regneark.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undersøgelser er ofte dokumenteret ved hjælp af papirlister, fotos og estimater.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tilbud, kontrakter, fakturaer og planlægning oprettes ofte i separate systemer.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duplikerer adgangstider og øger risikoen for fejl.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338F40D-3138-4C1F-8D07-D45900735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gør mere end at erstatte papirarbejde.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den forbinder de arbejdsgange, der hører sammen i en bevægelig betjening.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04730279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D1A09C9-3D6E-4EE1-A962-117BB38C7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DB386C0-B135-4B3D-A158-21008609E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1CAFAFE-9F2A-42C1-8164-AD6739D85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552CF6F-DB29-4AE2-8195-67788E86B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fra værelse til møbelliste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A162E2E-86F7-41F2-AB90-0F891793A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forbinder rumlig indfangning med specifikke jobdata.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4B8C4F0-B03C-41AF-BE74-1269DFCAE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identificerbare møbler kan overføres til opgørelseslisten.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Lager, værelse og job forbliver dokumenteret sammen.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kan genbruges til volumenberegninger, prissætning og planlægning.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 reducerer manuel opfølgningsarbejde efter undersøgelsen.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1E5A8C2-374A-4AE0-A89A-7959479B1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ikke blot indgives en scanning.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 fortsætter med at arbejde for jobbet.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58358315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D040CF-CE64-4942-ABAB-B4F23A8F0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61FEFDD-6B2A-4CFB-B2EE-1E02B14BD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6D25418-2798-4939-8E66-4723411B4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5F0A0BE-75DA-4A66-A6E3-9D9191D6A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beregninger af automatisk volumenberegninger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4D9C45B-D45A-4BB3-AB28-2272EF9F2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appen understøtter struktureret beregning af flyttevolumen.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3B01757-F2D1-4FE0-99F6-875FEAB9F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Møbler og lagerlister kan anvende foruddefinerede volumenværdier.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volumen bliver grundlaget for prisfastsættelse, køretøjsplanlægning og opbevaringsbehov.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estimater bliver mere gennemsigtige og mindre afhængige af håndskrevne noter.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mere præcist citater og bedre forberedelse understøtter.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33ab9299a84fa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79BEB8C-B670-49D7-AAD8-580A4E17A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77E477E-1CA7-4AE1-86D1-9A3DD8040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0F5A973-2D9A-4F50-9A5E-868C749B8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639E2F7-D180-473B-93D0-6B1ECF351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Lagerbeholdningen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2D01598-9635-4838-BFCF-C7E0670DE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8D8972D-C38F-4FFF-B5B6-4EFD3D435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Planlægning af planlægning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740897635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FEFB29C-F6F9-46D5-A57F-709A41939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FEA72CE-92A4-4C79-9241-DBDB567A5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E19E637-707A-40B3-81DB-91D18B2CF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B6F17A5-EF38-46FC-A75C-CEEB4C104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C8C2D75-F199-45DA-A165-881EE21E2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beregner priser intelligent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848378F-1CF5-4323-BA31-64E83743D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kombinerer timepriser, faste gebyrer, kilometertal, transportafstande, minimumsgebyrer og individuelle prisprofiler.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98369302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42A57E2-A82A-4B96-A4D2-EB6366B13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E740FC5-7EE0-48DE-ABEC-45A2C59E7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925FF87-DD53-46AB-9979-1F494D001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07B0D7A-6393-43C6-A608-DB95C1310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394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prissætning af fundamenter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2D28BD2-2683-4196-B3DD-E41EC5034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kan virksomheder konfigurere deres egen beregningslogik.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B090C51-AD15-4C07-A2E7-54D0272CA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timepriser for flyttemænd, køretøjer og montagearbejde.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afgifter på faste gebyrer såsom køretøjsbasisafgifter, minimumspriser eller toldangivelser.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Kilometertal og tillæg for transportafstand.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basis-, standard- og premiumprofiler for forskellige margener eller kundetyper.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5565783bc743c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75835F0-8910-450C-B979-BD3EB17AF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8B67C0F-A968-4025-9304-E4D0B5E5F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Timer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C487653-2E44-48BD-83F1-842C43F8C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3A196257-2A3E-4E13-AF71-3CD38222F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Kilometertal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CD0B1E6-6372-49D7-9B6F-499A459E3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246FFFA-9240-4990-8593-C25512E4F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Flade gebyrer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55259486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351A88A-90F1-4868-BEA7-66E1DEB60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362904E-C1A1-4064-8199-02F7C5F22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A386206-7DCF-4D5C-AAEB-694B78355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B4E4B65-5CED-4CB2-A5D2-2E240B274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prisprofiler i stedet for one-size-fits-all beregninger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1792C6E-02F0-4B18-9627-1A25FF3A1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hvert job er forskelligt - prissætning skal derfor forblive fleksible.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AA9C67A-8F87-4383-AED1-10349A257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små transportjob adskiller sig fra virksomhedernes bevægelser.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private kunder, erhvervskunder og særlige job kræver forskellige beregninger.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kørselsafstande, gulve, kilometertal, køretøjskrav og ekstra tjenester påvirker prisen direkte.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hjælper med at inkludere disse faktorer systematisk.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E1CFEDC-EDF9-4672-A0E1-6113BD574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individuel prislogik gør citater mere konsistente og gennemsigtige.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93610281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B893D7B-8F96-4ED8-B2ED-FF9B355B3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BC11A74-776C-4451-B88C-FAE00C837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F23351D-BAB4-419C-BE54-1799A8777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DF1E3CE-8371-437C-B691-04A5BBC01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Se eksempler på beregninger med det samme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CE63B7D-C94B-4322-A70A-BB1E43CEF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viser straks effekten af dine konfigurerede priser.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2656d2b63f4ff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0D10726-D378-42D7-9DE8-0A904B72F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beregningslogikken bruges til tilbud, fakturaer og økonomiske resuméer.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970906364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DBE2810-0817-46B4-9CE1-EFA288135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63F42EA-E424-48AE-A032-6B7FC8A21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F7D55D4-43ED-4D88-BEE1-CDC613DEF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AC5D958-1F7A-4B2B-9ED8-67D73166B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6520337-C821-4A39-AE5B-532429390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Citater, fakturaer og dokumenter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B28FF65-2179-42B4-AE01-4D58A04B9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adgangsdata bliver professionel dokumentation i dit eget firmadesign.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07288825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D0A9834-7859-4922-B29A-0984858EC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EEBEDB6-3B06-4663-96B2-9193FFCFB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878546E-6D3D-4303-AB63-67EAA1477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DDAADED-DE34-4535-BF26-37633B2E9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dokumenter genereret fra jobbet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5AAC471-9A95-4871-AC27-CB1186525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citater, fakturaer og kontraktdokumenter er skabt ud fra de eksisterende jobdata.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7F38B89-59DD-4F2A-8CBE-F67FCE47F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kundeoplysninger, adresser, priser og tjenester overføres automatisk.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reducere det manuelle kontorarbejde.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dokumenter kan indeholde virksomhedens logo og brugerdefinerede detaljer.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arbejdet er stadig forbundet med alle dokumenterne.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c05328c2c8486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14B6D3C-1BDF-40BE-AC2C-3DF6AF754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0F61F4DD-96F5-4E1E-879F-1EE63C11A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BC4EBAD-9D11-43A0-B179-14F2550D5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D6D863B-94B2-4379-B7E3-7C8AC71D2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5D94091-99ED-4BB0-ADAD-6056FC4D4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1387A5D-5DBB-407A-A207-B07120188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8164176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6D376BA-A869-4040-84F4-AB853CE1F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2999406-122A-4FC6-AF45-89D82F7E0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F8646E8-FDB4-4615-9310-28CA4F998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5E194F3-03D0-4413-A420-A5132684F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98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en professionel kundeoplevelse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BA6A7D8-B639-4DCF-9418-85C1AEE3D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 tilbud er mere end en pris – det er kundens første indtryk af virksomheden.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4E1B13E-6C6D-487A-B9AF-FA235F465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Konsekvent PDFs se mere professionel ud end manuelt oprettede dokumenter.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kopier-og-paste fejl reduceres.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alle relevante oplysninger kommer direkte fra jobbet.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 kunder får klar og struktureret dokumentation.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B6AE543-0B7A-4DE2-BE5A-ACBAF67CE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 digitalt citat sælger mere end en service.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 skaber tillid.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97671111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BB0B4EE-32AA-4D2A-B370-3EA5B3D6F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E96FFF5-6228-42EB-9EBB-FC490ACAF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2D12E53-22DE-4C1F-B248-1500A75E4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BB60D1D-ECD8-44DA-8DFA-D9984E42A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forhåndsvisning PDF i arbejdsprocessen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9B95662-212C-455B-A32B-960E79757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dokumenter forbliver synlige og kan gennemgås under hele processen.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0e01215f8f4e4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848A50C-6113-4310-BE8A-E78CA9255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gennemgå dokumentet, inden du sender det.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1720178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945E704-9927-469D-8AD7-D3200D83D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7B9940A-A147-47F8-896F-8CA6586B2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C3DB57E-4BA0-45B5-84FF-67D1BEABB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DEE0EB9-5034-4E74-B1E3-CEB0A8446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8E34BC0-A4CE-4D91-A4D4-C986ADA3A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udviklet af en bevægende professionel – ikke af en softwarevirksomhed, der kun forstår at bevæge sig i teorien.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8179304-400C-4C0B-9381-47ED59D70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denne baggrund gør en afgørende forskel: hver funktion er baseret på de virkelige krav til ægte bevægelige arbejdsgange.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2001878535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236A9DB-2250-4418-B7DF-870216774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87A848F-4BCB-4184-A9DC-AB382DD39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A541FFE-B1AD-4F31-94AE-FF81CAB8E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F3FEA0A-5618-4CB3-B83D-D66FB75DF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B65A2F4-162A-4434-91BA-0162529F9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Kontrakter, der passer til din virksomhed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BF9966C-B488-4F96-8F19-CA1345349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hver flyttevirksomhed bruger sine egne aftaler. MovePilot Pro tvinger ikke nogen til stive kontraktskabeloner.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13306641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BCB4CFB-61E1-4A70-8EA7-4D84AAF0E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8FF6B6F-1DD7-4448-8413-D6348ED93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2957A25-CCD8-4DB9-B4F6-CC032537C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91F30B1-32DD-4FF8-AB70-89F7C611B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43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Tilstededefinerede kontraktmoduler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EB5E393-4286-476C-806F-1B3356AD9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virksomheder kan definere deres egne aftaler og formuleringer.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84F2A87-AFF9-4F18-AD51-B3D6E1149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hver virksomhed kan oprette sine egne kontraktafsnit.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tekst kan skrives frit og tilpasses til virksomhedens måde at arbejde på.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rækkefølge og indhold kan struktureres, så det passer til virksomheden.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 kontrakt, der ikke ligner en generisk skabelon.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3DEF210-6E26-4463-86D3-EE6B95CDD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softwaren definerer ikke kontrakten.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din virksomhed gør.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93965254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6E7E6DF-0449-430F-8CDD-101972D10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C3D4FEF-D8C8-45FE-AB61-85CDFE773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43FF557-E119-4A70-B5D0-B330CC412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2BD7C8-ADFB-4A37-86D7-CDC54DD33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Asterisk-funktionen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BB8D8FE-E6E9-486B-B216-5A8FDEA0E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særlig detalje: noter kan automatisk vises som fint print i kontrakten.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4EC00ED-0B13-47D5-B22B-B196A3764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 ekstra ekstra note kan opbevares for hver kontrakt.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funktionen til stjernestige er aktiveret, vises noten automatisk som en fodnote nederst i kontrakten.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hovedkontrakten forbliver klar, mens juridiske eller operationelle noter er korrekt dokumenteret.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værktøjsbaseret PDF redigering og skaber flere professionelle kontraktdokumenter.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B600E3E-3B77-4524-B73A-4DD3DF7C7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Klart kontrakt ovenfor.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yderligere noter nedenfor.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Automatisk.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39708688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5AC954F-9AB0-4146-BD43-3FBDF25C1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9F4E91B-D76F-4B7B-AB4E-914EC39DD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D3DEB1E-0712-4019-B6E0-7F3EDB8F8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52F33CB-4177-46F5-9B39-05B3894D7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28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denne kontraktlogik er så stærk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07E7FD4-C897-4E1A-A12D-2AA18E15D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mange virksomheder har brug for fleksibilitet uden at genopbygge hvert dokument manuelt.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959843E-DDE4-450E-8909-F81C282FE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brugerdefinerede vilkår og betingelser kan integreres.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særlige regler for parkering, transportafstand, køkkener, samling eller yderligere tjenester er fortsat klart dokumenteret.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kontraktindhold føles individuelt, samtidig med at det bevarer konsistent formatering.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 digital signatur kan fuldføre processen.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E6D2AB2-B17C-45B5-9732-536CC2032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 er mere end at skabe en kontrakt - det er en brugerdefineret kontraktmotor til at flytte virksomheder.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16777452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30DCB0B-C125-4AC2-A760-54DF44180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A14BDB3-68BD-4CFC-9147-9CC39AD4E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E25B8AE-1FF7-4DA4-B73B-7EAFA7385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FA435FB-BAB6-4278-A169-C165812A5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6C2972E-0DD7-419C-BDDB-96AAE5732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Rejs medarbejdere og besætninger planlægges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ABAB8EE-E493-4110-91E2-CFE0C8319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appen kan oprette medarbejderprofiler, overveje tilgængelighed og forbinde opgaver med medarbejdere.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74165743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EA3409-BA5A-49FA-99ED-A0E4CFE8D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3450D15-FF73-4AFF-9F78-ECB952C13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843F3C-5520-4619-BD89-648C47A02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9675BDC-01FE-436A-B9C5-F3AF71827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medarbejder ledelse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CB1BD74-B0A5-43F6-8058-C8DA91534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støtter den operationelle planlægning af teams.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AD4A051-88E3-4F9B-8D7A-52B132AE6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medarbejdere kan oprettes i appen.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chauffør, mover eller montør kan overvejes i planlægningen.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viser, hvor mange medarbejdere der er tilgængelige i en given periode.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medarbejdere kan tildeles job og daglige tidsplaner.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01F4B02-5F94-4E35-B469-58EAFFBEC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ejerne ser mere end jobbet.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kan også se, hvem der kan udføre det.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46191610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6B5BEAF-DAA0-4D60-91C1-025384FD5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F5543F9-0A82-42AC-87DD-24848A78D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F97DECA-2458-46ED-B3F6-F854FFE27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DAA98B-0BE1-4C13-8E7C-89815C84C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76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Daglig tidsplan og personale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959CC79-205D-4C47-9E50-195A02663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daglig planlægning forbinder aftaler med ressourcer.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BAB64BB-4781-4895-AD66-9EAA95070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dag er i morgen og ugen hurtigt tilgængelige.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viser opgaver, personalekrav og tilgængelige flyttemænd.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tjeklister hjælper teamet med at forberede sig.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 flytte dag bliver mere forudsigelig og mindre afhængig af spredte oplysninger.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50cf808e6b42a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7623E4D-9D7F-4AA1-A006-D3FA4B2B0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0D3CDA4-D52F-4BBD-AE1D-F9CC354ED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 dag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1EA7C35-C191-4423-843F-0B59DAD71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FD1DCB6-9920-4006-A9CF-402BF9784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 morgen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4DEBDB5-DB6C-4B5E-BB7F-4B960A636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03C24E5-8EB0-4080-9669-B3B0789B1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Uge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33219964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0FB4591-6324-4E2F-9648-42FAC827B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1F7E70-CC7E-4873-81CE-567825876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66AF598-0AA6-499D-B64F-C1F24A2D2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2BAC2A7-B396-4A20-B284-DD7147DDE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medarbejderne ser, hvad der betyder noget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33AEF61-B415-4580-B152-BEC6EC029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daglige tidsplan hjælper med at forberede opgaver og sikrer, at tilbagevendende opgaver ikke glemmes.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33b3559e1e43e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B8F90BD-0C42-437E-B90D-F26E3FE72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komponerer tjeklister til driftsarbejdsprocessen.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092033317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F6476BD-0543-4B73-AF2A-9470A3B6F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A5BA3EC-150B-4B54-B36D-1EAECB277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CA834D5-9B77-46AE-913D-493123629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01DFC52-4200-47B5-92E9-2CEAB58D4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63CAC4-7DAF-44E0-90A4-EDEEC46CA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Styre din flåde intelligent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033AB09-5CC8-47F0-BA6A-5917BCBEB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Køretøjer er en kritisk ressource. MovePilot Pro hjælper med at spore tilgængelighed, opgaver og udløbsdatoer.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68008199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0EB0E08-8BDB-4ADD-B204-9E4BD8B34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5F8A801-6830-400D-9E48-7B8FED62A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E9CF75B-804E-40CE-BBE1-83388F34F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DEB1FC4-B763-41D6-8D61-366632348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Flåde ledelse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48E2B3-FC8E-485D-ACC4-F72C44CF6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appen registrerer varevogne, lastbiler, trailere og andre køretøjer på en struktureret måde.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ACE7364-8E8E-4F55-BEDA-7A397571B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Køretøjer kan oprettes med registreringsnummer, type og driftsstatus.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tilgængeligheden overvejes under planlægningen.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Køretøjer kan tildeles et job.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dobbelt bookinger og uklare tilgængelighed er lettere at undgå.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AF509DD-989A-4388-8490-D0981E033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flytning kan kun planlægges, når personale- og køretøjskapacitet er justeret.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6661135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744CB85-9372-45FC-B1E7-B4D16E692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0CB8D3C-6893-4CD5-A81A-96B343715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E74B6AF-E7AA-4726-8BF5-8281656F5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D8C0417-3CE6-4D02-8411-A67A331A6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 job består af mange små skridt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2E3732F-C9D0-40DE-899A-B5A1CBA22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støtter hele livscyklussen for et kørende job i det kørende arbejde.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2068622A-3C2B-48AB-A6EE-59BA73522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EFDC0DA-B740-46FB-AB36-A81E93383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Forespørgsel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55136138-894B-4622-8921-0FBC31F2A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9DE96D5E-C2B6-4862-A905-323881CB7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F2652F9-98EE-47CC-B104-4113E2E76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Kunden er kunde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DF0450AF-2D2C-4732-A1A1-15FD1B8A8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C35134D0-8E06-4CC1-833D-108CB02F7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5F164098-B41C-4A42-AFA2-2E9C2D7B3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Undersøgelse af undersøgelsen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C8E41547-7B5D-4BC3-A8AF-D4E187BD9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37A06489-4913-4E73-A1A3-AADB09FA7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8F41E369-2339-4BD0-8F20-6556EC84C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8B877F12-BD48-4769-80DB-25248F7EA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2389CE1A-75CD-4418-8D45-C085BC086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63A393E3-BDDE-409E-A408-47F55082B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Lagerbeholdningen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0C75B1A7-7CDF-40BA-9733-0AD6F4346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9248DBAB-D708-4D25-BFFE-C08186554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Volumen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71AF3919-47D3-4203-A444-6B892427D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F8828F10-CC8C-4DD0-98E1-A67D192BF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6C3058A9-3798-4783-A5E1-8D89AF142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Pris pr. pris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803AA81A-C9F7-4414-BB98-EEE8024AB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92464D0A-B219-4FE8-88C3-AB8271086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5304B90C-C24A-4E30-921A-2954D10AD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Citat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8F9EC76A-1BF2-41F1-AB5A-37A33151B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C4A92787-A369-4295-B672-1F3F83CB9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81B2A99-3C3D-4B96-9B64-1419395A7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Kontrakt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C93A3D9E-B8F2-424D-B418-DDF67F598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3DCD5C81-15E8-43E5-B2C9-6DE9A53A2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33022202-DCC5-427E-BDDB-3CE577AF8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Signatur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2B7C384B-848C-4419-A3E1-CD40077F2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5AA06588-6C4D-44EE-9EC0-FEA16E46D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Tidsplan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BA701AE8-F410-4DAD-8382-C60902E6B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D8D8BC4D-B2BD-4016-AACA-62DF3CA38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7E0A9668-C009-4687-B8D4-4DB309E31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Personale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054EC9E0-57A9-4ECF-8262-11693C2E3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62501EB1-CECD-44F3-92F9-44E790481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5C9F318C-7D8E-4C32-BF8B-51259B49E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Flåde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3ED36142-35FC-44A6-9E3F-06F29BD82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D4F3CBF7-B714-44D6-B912-7D309B26C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34FC8727-8030-42D9-BCE2-AC88DF875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Job ark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65613282-FC08-4D34-BEA9-B5F3F867C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AE16D931-9292-429A-AFCC-06011EAF7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03A67565-F12A-4D58-9336-7A93CDC62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Flyt dig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122D7B7A-03A7-4A27-A17E-5D28AF8CA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98E49DCA-E9F6-4BFF-B85B-1AA1DABA4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Opbevaring af opbevaring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288E82ED-D788-4B08-8C22-8CAD5EAF8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85697F58-F18C-483A-8C06-52FB085B1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A3EA1C15-64D4-4290-A2D4-B209FF4B9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41D7A928-D0DA-414C-A237-6ACC7DEEC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ADF4676B-334C-4D4D-9370-9632F01AA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F6C03711-F296-41A8-8B9A-1A6246098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Økonomi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7A04A06F-7407-44F1-8C7F-E6FE0EF84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33DE4358-9A96-4092-B486-BBEDBD500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A1F8A668-5BA2-488B-A98A-EBCF991AE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Skatter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4DD993C5-0648-435F-834D-5D3176895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3B31856B-432C-4A6C-8070-F6A677CF9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B3161DAD-60BA-44A3-B2AA-4C1AFADF9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Anmeldelse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48247811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4F60973-481E-40B1-854F-00B1EC32D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C2AB5E7-5121-441F-8D80-4F3441E57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58E78A9-3295-4D5D-A191-81877966D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B961341-D8E4-4FF9-843B-CDE19F980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Opbevar inspektioner og frister i betragtning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AFA8DEB-A2A1-4781-A859-FAB7126EE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særlig vigtig funktion i den virkelige verden: appen kan vise, hvornår en køretøjsinspektion udløber.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1FAE11E-C8B8-4F9E-9B68-BEA2CEAAA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udløbsdatoer som f.eks. køretøjsinspektioner kan opbevares i flåderegistret.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kan ejere kan identificere tidligt, hvilke køretøjer der snart vil kræve inspektion.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 dette reducerer risikoen for, at et køretøj ikke bliver tilgængeligt med kort varsel.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denne synlighed er især værdifuld for små flåder.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85638DC-880C-42D0-A982-FAE109D12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mere end at styre køretøjer.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Beskyt den operationelle parathed.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58861759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E4680E9-1689-40C0-BCCB-80B783073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1CCA800-7971-4E1C-AF0C-6B7D00251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EB3E680-AA85-4113-A136-5C4410608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F206DBC-52C5-47C5-8B6F-9941CCF27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Flåde + personale + job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1A502CF-8692-4165-90CB-1DEFFDB7D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styrken ligger i at forbinde dataene.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1540FE8-9C02-4A8D-A3C4-C8AE59ABE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et job kræver et team, et køretøj og en dato.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bringer disse oplysninger sammen.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kan desuden kan se hurtigere, om et planlagt job er realistisk med de tilgængelige ressourcer.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et ægte operationelt planlægningsgrundlag - ikke kun en køretøjsliste.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98C5FAB-6B8A-4A23-B77C-550082A0B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ressourceplanlægning bliver en integreret del af arbejdsgangen for jobbet.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02031327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1E035C7-CD56-4477-B8B8-84EEF0BB9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B99F6E1-9F9A-4E8D-8C3A-272C71C15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460B14E-B8E0-4A0D-BFBE-D7CB5CE0F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BD4C00B-477A-4539-B44E-E0B0E8750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1D18B2A-9808-4854-872B-BE2690E50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Jobark og flyttedag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F9BB624-A205-4AEA-A226-41C716581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medarbejdere har brug for klare oplysninger. MovePilot Pro kan generere detaljeret jobdokumentation som en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78391282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A4BCE53-4E7F-4287-AFE0-6449A0D7E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5575FDB-E8D3-4B34-B922-9A6220691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AB9C551-7916-4769-B3CB-F101A7743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4611DC8-7024-432D-B49F-A5F692770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Jobark til medarbejdere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8AF0470-83F4-482E-9B9C-BF39E1CEF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ikke kun en adresse - alle relevante oplysninger, der er nødvendige for at udføre jobbet.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F005E1-021E-426D-AE16-9833CEC84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 og kontaktperson.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Telefonnummer, e-mail og kontaktkanaler.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Samlings- og destinationsadresser med gulv, elevator, parkering og rute.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adresse, opgaveoplysninger, personale, køretøjer og vigtige noter.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Lagerbeholdning, fotos og yderligere oplysninger kan understøtte forberedelse.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EC4296B-4074-4CEB-A62F-8C1CD4A57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færre spørgsmål.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bedre forberedelse.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glattere bevægende dag.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76496082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59D9E1F-3541-4214-A026-8B26F56A8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408985E-0534-42CD-A9AE-CC04B9C9A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5782C0C-70EC-4655-9BE4-8C6E336F6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21BD610-B138-4369-86DB-5642D2906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Daglige tjeklister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689DFCF-7869-493F-85DF-AE1B20AA1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forberedelsen bliver gentagelig og kontrollerbar.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CFA825D-2A5A-4A8A-87AD-86BA69F93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Køretøjer, tæpper og værktøj.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 bekræfte med kunder via telefon eller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Markér parkeringsmuligheder og gulve.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tolddokumenter til at omfatte grænseoverskridende job.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6ff939243d45c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E4BB5CC-4312-4A7B-9FD3-DA70454A8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DCBA81D-1972-41E4-9ADA-1B693387E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tjekliste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46A1E52-AF56-4CAB-BC83-838B66A89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FF9E68D-AF44-4436-A5F7-1D0E5918D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Forberedelse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AFE1FFC-11DE-4F01-A954-4D5F6FD2E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1E27183-7C4F-4240-85FB-A1A527A53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Teamet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40457398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AF7F628-2CC1-4420-A7DD-6B6982CA6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9955C61-F8B4-4D57-88AA-3BDE6C97E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26BF5D8-DA5E-4766-A906-8586E1233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6EC2F07-C9F6-46F4-BF57-F58680BB5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det betyder noget, hvorfor dette betyder noget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ABA19F-4915-4348-A1BE-F7AF6C813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at flytte dagen bestemmer kundetilfredshed og rentabilitet.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1DEED7B-AA87-4905-9E6D-B31A0C04B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manglende information forårsager forsinkelser.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uklare ansvarsområder fører til spørgsmål.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Ufuldstændig forberedelse kan øge omkostningerne.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et struktureret jobark hjælper med at beskytte servicekvaliteten.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7DA49A4-4B7A-4515-9E03-687DCF8A4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god planlægning beskytter marginer, tid og kundeoplevelse.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16791594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6BF4873-BC7F-4527-86DD-1F3308135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39F2CB5-36E7-45AD-9669-08692AB29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00D2CF3-56BB-477F-84CF-2983C35BA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F48978F-0433-4087-9184-FC71B956B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DDFC2EE-1B8E-4BBA-898C-D035859AC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Æskeetiketter og gennemgang QR koder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84DB36E-B677-4DB7-83D6-1F30FF14D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dækker endda detaljer efter flytningen: boksetiketter med job, værelse, indhold, prioritet, logo og QR kode.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73742182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99B06EF-FB84-44B3-8D25-2B465B12D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56FDEB0-C7F1-4FEC-A287-434E34EEA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7155392-45E3-429B-A771-B0953FBB0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A41A6ED-C4DA-4033-A184-611F4C1C4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etiketter med mærkevarer i mærket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E13819-2E94-4AC2-929C-608F4E873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etiketter gør organisationen synlig for kunden, på lager og under udpakning.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f959255269476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6EACF83-1898-4F2A-946E-D87465EEB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med virksomhedens detaljer, boksnummer, værelse, indhold, prioritet og gennemgangsafsnit.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54476745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C3D0FDE-0F69-4541-A059-8D1508B36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B1E5E4E-FA0D-473F-A73C-B879C0E7A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417BFBD-ED64-46C1-850E-EAF534308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C78009B-BADF-4183-B389-70F2CB6C7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887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Box etiketter som et procesværktøj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DAFCA4-F07B-46E0-A1C3-C02192C05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ikke blot etiketter er ikke tiltrækkende – de forhindrer blandinger.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41B5DF7-7A07-4D49-9B96-3685B4EDD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hver boks kan tildeles et job.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rum, indhold og prioriteret hjælp under lastning, transport og udpakning.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virksomhedens logo forstærker et professionelt indtryk.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koder kan linke til anmeldelser, hjemmesiden eller yderligere oplysninger.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DB45C30-99CE-45AB-B3BF-136EE954F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 lille mærke kan styrke organisation, brand og kundeloyalitet på samme tid.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98469323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9A24757-65ED-4784-9944-B4CD19456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26CEF29-D037-407C-84FC-B10F5AA67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E694FD5-DC66-4964-BE29-65934B57F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5DF7B43-E839-4C30-BADA-972E77E01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koder for anmeldelser QR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DA787E8-1518-483F-AC74-5FCA60C99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markedsføringen begynder automatisk efter flytningen.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93CA080-7266-4A46-AD21-38A2E3427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koden kan linke til Google Reviews, Trustpilot eller din egen anmeldelsesside.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opfordres kunderne opfordres til at forlade en gennemgang umiddelbart efter et vellykket træk.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anmeldelser bygger tillid, synlighed og ny kundeopkøb.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forbinder operationelle dokumenter MovePilot Pro med markedsføringsværdi.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06679C5-9BA0-4C95-BBFC-65A87F0B5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hver kasse kan blive en stille brand ambassadør.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409265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BD9B226-FEC5-4A28-9C06-B67B41412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11C79D6-EEE1-4671-8CBF-7DC06A4E1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49E7D0B-BF3C-4B64-BEDB-EC8C72465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CFA9E89-1BF6-4948-8FD3-9AFD3B86A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centrale idé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5E6474C-DE43-4962-BE03-D7665FCC5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alt, hvad der hører sammen i en bevægelig operation, bør også arbejde sammen i en app.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68F99B6-BFFA-4BBA-9543-3B29B0084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kunder, adresser, kontakter og historie forbliver forbundet.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undersøgelsesdata strømmer direkte ind i lager-, volumen- og prisberegninger.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opgaver er knyttet til personale, køretøjer, dokumenter og opbevaringssteder.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Fejring, fakturering, finanser og skatteoversigter lukker processen.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B5BF043-0D1E-4A96-96C1-3EFC8F901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gå ind en gang.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Brug alle steder.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Dokumenter professionelt.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27275464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9288049-AB6F-4F07-8482-694A6EEE2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5676684-B8DA-4F12-82F3-FE3F9A2F2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7F20D09-1E0D-43AA-8609-E63C3811E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3BDCFA1-5B28-4691-BA81-17A4F20F0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D98F4A1-F7AF-45FF-9839-46BFDC466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Storagestyring af lager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6D6A2C0-B0AC-4685-BE85-02A072EE2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mange flyttefirmaer gemmer møbler, kasser eller poster. MovePilot Pro kan også styre disse varer på en struktureret måde.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19759520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0F3159-E426-42A8-9ECD-293F61F5D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EC51377-6E36-4304-A29C-C335152B6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7056CB-F0E1-4C7D-9210-3B1186108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F0B9E9E-3D46-4D56-A4F2-7E1B6498B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Oversigt over opbevaring af opbevaring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1C3CFD1-6F52-4656-9B4A-1A4295577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lagrede varer forbliver knyttet til kunden, volumen og placering.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356CBD3-4B5A-4627-9CE8-59B1892CE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aktive og frigivne elementer kan ses separat.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volumen og antal gemte elementer er synlige.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kunde- og placeringsreferencer gør tingene lettere at finde.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forbehold og statussupport planlægning.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3a1bcd56f3497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986B64B-2CE7-43C2-814E-A1DDC0975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AFA5BD8-11A1-44A9-9FF9-01EA1F601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Aktiv Aktiv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87F48E3-4FAA-4A2A-B8DE-EA98A5B3B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200495C-CC28-42FF-80C2-F8247DFC4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B7F98E4-B4DB-4EE5-ABA1-AFAB37C04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C5E4923-5AE5-4228-92DE-01C9441F1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Beliggenhed - Beliggenhed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11500649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D3EEB57-DF58-4EBF-87BE-37689C6A5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518F184-72DE-416E-8429-9B76EB363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6E0A871-05B4-4700-A19B-7D201CC12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A567F81-7E13-4F75-9475-65AAEEE66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Storageplaceringer – ikke hukommelse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D757C0-0C8A-406E-BC2C-E50A503E1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hver vare er struktureret efter kunde, vare, lagerplads, volumen og status.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e176e2be4f4b6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33DA153-8A82-4430-8AF7-A987B0845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ikke blot opbevaring er dokumenteret – det bliver håndterbart.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887525643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15EB76B-A72C-42F3-A9C1-9C5AFBC42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B4BB567-5F18-49C8-802C-7F5B51D07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217129A-69F4-416B-872C-74D3879D1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D7A858-1C03-4C1D-A871-87928984D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storagestyring er en konkurrencemæssig fordel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928E2DA-BB5B-4024-AE2A-7BC6C425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mange små virksomheder mister tid, fordi lagringsdata ikke vedligeholdes korrekt.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5BE7108-45E2-492B-AD1C-1D0C7BB1D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kundevarer kan findes hurtigere.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kapacitetsvolumen understøtter kapacitetsplanlægning og fakturering.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lagringsbevægelser bliver lettere at spore.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professionelle lageroptegnelser opbygger tillid til kunder og forretningspartnere.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F181AE0-22D3-4687-A448-553B052E2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storage vokser, bliver strukturen afgørende.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16408564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B69BABC-3DB3-432A-8CED-D3BF47385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456AB17-4BFA-42BF-8F78-58159A9B4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4DE0F11-D5D8-4B0F-993E-0B5395AA3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6DE7070-CB07-4CB3-A78F-61177C49A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E1E529C-9A00-42B2-8A55-4734C0804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penge og pengestrøm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7B8C1EA-7C34-47B0-8B58-D481465B5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understøtter MovePilot Pro ikke kun arbejde på stedet, men også synlighed i indtægter, udestående tilgodehavender og udgifter.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54958939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C674EEE-91B8-49A3-B735-CD4570FA1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3AA2DF8-6CB0-4426-A729-E48653972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1D27DF-0E7E-464E-8804-7B9795E9F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FCCDF9-56F5-4AA9-8BE3-27B917953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Finansiel oversigt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1B9C0D2-B0A2-43E4-9589-35A70E20E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kan se indtægter, udestående fakturaer, udgifter og en anslået fortjeneste.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88461CF-871D-4800-8C75-9252DE50C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betalte indtægter og udestående fakturaer vises separat.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udgifter og kvitteringer kan registreres.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estimeret overskud, input skat og indtægter vises for den valgte periode.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eksport understøtter yderligere forarbejdning CSV yderligere forarbejdning.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e3813cd46c4c5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431882A-5A33-4FBB-908A-99FA6A306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C190EE8-54F4-484A-A82D-5345DA14B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Indtægter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80CA4BC-028C-48E2-9705-0EC2FE651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098061D-4212-4DBE-AFEA-65C42EBBD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Udgifter til udgifter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962A813-F2FF-468F-9F0C-514B7289B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9CBA72C-97C1-44C3-A2A9-6670D9DE4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eksport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91523459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7B7EB7B-192B-4DC6-8BF0-EA41970F1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4A9F76A-D979-45B2-86ED-D02490D1A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DF375FD-E2E0-4D3C-9917-B33369AA3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F41CA0-35A0-423C-8674-8BD014432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at synliggøre udestående fakturaer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C6121CD-F5EE-4A53-8810-802DFD701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kan tilgodehavender kan kun styres, når de er synlige.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c4992f070646d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4489651-BDE8-45A0-80E1-2C565B120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hjælper dig med at holde styr på betalinger og udestående beløb.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53238961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DF90E66-62E6-45EC-94AF-F63394116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E8E3663-B09A-43A8-A94E-553BF8DD7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51C49B0-6E70-4163-9DCB-D7D09FFFC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FF0C377-9ADB-4FD0-9050-19C23C003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66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Cash flow starter med synlighed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1707C89-CA72-4D98-80B7-E6C417E71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især små virksomheder har brug for et simpelt dagligt overblik.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8EACBE7-2E25-44B7-9939-8757AF3BC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hvilke fakturaer er udestående?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 indkomst er der blevet udbetalt?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der er afholdt hvilke udgifter?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måneden er ved at udvikle sig?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hvilke data skal senere sendes til skatterådgiveren eller bogholderiteamet?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9B4A94B-3504-4504-841D-2456A85CC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ikke appen erstatter ikke bogføring – den forbereder oplysningerne mere effektivt.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55833481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398E755-8E69-4F65-99A7-D28B3FEF7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3BBFBEA-0CFB-4CC5-913C-9685D4E89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808C98D-5A23-4B54-8C27-384F95822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3EAA33D-4200-4D34-AEF0-4EC9934BC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D002C0D-9E94-44CF-8E2C-3A10B7D85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skatteopsummering og eksport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FA44AA5-F1F0-4EBF-9444-FD09A3C4E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skatteopfattelsen udarbejder VATnr indgående skat, skat og eksport – uden at erstatte professionel skatterådgivning.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75099672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074533A-68B7-4706-BAA4-F03CA608B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2EE7F7B-9C0A-48C4-8618-9638EA1F3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0C53022-E158-4684-96EA-0F3936486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ED00FF9-82E4-4D3B-9287-372C2300E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Skatteopsummering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509C9FF-0484-4A87-A954-ACCDF35F3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viser netto, brutto, VAT, indgående skat og skat, der skal betales.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BFEE1E4-DDCB-4761-8760-EA6F69C0B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perioder kan ses månedligt eller kvartalsvis.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og inputafgiften er klart konsolideret.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eksportstøtter forberedelse til bogholderi og skatterådgivere.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forberedelse DATEV kan konfigureres i virksomhedsindstillinger.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54a0189b094c1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648AF2C-A0B8-47A8-8544-5603128DB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686939C-54CD-482B-A087-3F52C4339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Netto af Net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C0F7FD1-8292-438E-A3BA-9C5D12A3B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6F2CEF0-9BB0-4DEA-884F-E65A893B3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FCCFE2F-EA47-4F77-AF13-7D7D3B5CD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1384D37-11DB-41E9-B1C5-23C04563C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31314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988B65B-69B5-4C3D-8F28-68BEE62EF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3C7B685-CE43-4874-9ECA-A56305DB3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942CF16-DF02-4A01-9FDF-E0688C2B2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362B7FB-8A0D-4F17-A821-CB7FE1886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app er designet til?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EACC293-5CC2-46D5-B95E-06B360E77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er bygget til realt bevægende virksomheder – ikke abstrakte kontorprocesser.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C2C2F6B-C1F2-4C86-948C-8F073CF27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eneejere og små teams, der ønsker en mere professionel tilstedeværelse.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voksende flyttefirmaer med flere job, køretøjer og medarbejdere.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virksomheder, der søger at digitalisere undersøgelser, citater og dokumentation.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virksomheder, der ønsker struktur på tværs af kunder, opbevaring, flåde, økonomi og optegnelser.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D1E3F5D-BFE3-487E-B461-E31EBDCAA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er særligt magtfuld, hvor kontoradministration og operationel planlægning skal arbejde hånd i hånd.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23014769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19C52DE-91BC-4B47-AE80-9F8FDE2F6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4039118-0479-4973-A923-996A32671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929963E-4BE6-4401-9171-A98114510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806BC14-EC79-40DB-9A34-E6E45436D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en vigtig skelnen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58F36BD-0360-4460-A0E5-DBCDB2F86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erstatter ikke professionel skatterådgivning eller direkte ELSTER indsendelse.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AB40E87-461D-4E75-8DCC-5C03AD8DB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udarbejder totaler og data.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hvert selskab er fortsat ansvarlig for at kontrollere obligatoriske skatteoplysninger.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og CSV eksport er bestemt til yderligere forarbejdning.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denne klare skelnen skaber tillid og undgår falske forventninger.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7D4AB56-D6F3-493B-A221-AF68A5667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praktisk oversigt – ikke skatterådgivning.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80526459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4572794-01FB-4D3B-B762-767488463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023149D-061A-4E55-A6F4-8678086E8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5C75623-4D30-4775-8E01-85913BECF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9816AB0-1468-4779-B6E8-DB81DF09F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skattedata fra rigtige job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225C614-DF48-4B70-8B42-3759EE32F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resuméet er baseret på job, betalinger og udgifter inden for den valgte periode.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ea24b39ebd435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6E97731-FFDB-4606-89A5-FB87E501A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operationelt arbejde bliver en forberedt analyse.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048237351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75188F4-8E1E-4C2B-8C56-5D452CC64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8F52D98-2DF7-46F3-B371-F63733CEF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354C0D0-30A8-430A-BDA5-842AED2CB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6DE157F-E8FD-4CD4-888E-1BE3452BF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6D7E341-6653-4482-900A-404CFB71D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virksomhed, branding og tilpasning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C7B0D21-15BC-4D6B-B367-788D236D5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alle virksomheder bør kunne tilpasse MovePilot Pro sig til sit eget mærke.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03556034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2EB6EB2-1EEA-4C5E-BE9A-245FC91A3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E4CFE18-FB62-465E-9D69-A3AF62344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C3D24E-171D-4303-AEF4-DFECE50DB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88FE649-DE46-4A59-A4B4-41ED11722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virksomhedsindstillinger for virksomheden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6EC0EF7-6C93-4041-8D9C-6A259B097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Logo, farver, priser, dokumenter og virksomhedsoplysninger administreres centralt.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44181F7-956E-4B38-92D8-A4012D2CE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dine egne virksomhedsoplysninger danner grundlag for dokumenter.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og farver understøtter virksomhedens design.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prisfastsættelse af fundamenter og dokumenter kan konfigureres.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 opsætningsassistent hjælper dig med at komme i gang.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7612e7b422445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AAD1A6B-33C5-4D4C-8CB8-4C7C315B7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6BC718F-0A6A-4E83-A3BA-2CBA5FF80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Logoet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730D783-D117-42C0-8191-C64366C24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3044A4F3-417E-4196-97BB-5459042EB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farver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1718931-8FEA-408F-BE94-FA94E3B49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FB38283-4B5E-4B87-92C5-A7B28AD86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82572223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01A9B8-CD12-4D1D-824C-230373DA7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688403F-FB9E-4572-B94F-38FAAC4C3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40F04BD-F075-4F2B-8B96-CAAB23645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1C0EE28-3080-4643-BB4A-0CA44123A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professionelle dokumenter i dit eget design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E3E9B4-46CA-40FF-AF6E-88194A3E0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at styrke softwaren skal styrke dit brand – ikke skjule det.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AD33871-126C-468C-8E0D-D0F79AE9D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kan oprettes med dit logo og virksomhedens detaljer.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farver og dokumenter understøtter en ensartet brandtilstedeværelse.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 modtager flere professionelle tilbud, kontrakter og fakturaer.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boksetiketter og QR koder kan også blive en del af din brand identitet.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B0F00C2-B25F-4D75-AF5A-1F9CAD6DF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bliver et værktøj i dit eget virksomhedsdesign.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80922971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B9526E8-0701-4B07-BE2C-CA5CBE2F7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3D0933E-3E93-4F45-9C97-2755562CB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5A7DA6-7522-447D-BE9D-C6A958D02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0E63220-7A84-4A4A-B35A-CE93FCB80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beskyttelse og kontrol af data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3229FA6-6716-40F1-B631-46B6404D5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professionel virksomhed har brug for kontrol over sine data og tjenester.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830297D-BA7A-4C0D-8F17-08B19E4FC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er organiseret på enheden og kan sikkerhedskopieres.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AI-funktioner kan eventuelt bruges med dine egne API nøgler.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 virksomheder beslutter, hvilke eksterne tjenester de bruger.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 app er designet til praktisk brug og undgår unødvendig kompleksitet.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17C6D7C-4FA0-4FEF-9AAF-3375EE8DD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 salgstal er et salgsargument, især når man håndterer kundedata.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19755555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3C8FC44-1C9A-4A3D-AB10-5765B1C7C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368E4C8-D050-4C6D-880D-87AB1F648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0E2F729-0E5E-4C30-AF9A-DC9B0F895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D1C378D-CD3E-4B51-AD64-FF44B5D56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36A1BCC-340F-44D9-96B5-C1D9AA89C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AI og moderne teknologier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7D272FA-375F-49BF-91FF-D376C6BF1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kombinerer traditionel business software med moderne optagelse, fotoanalyse og valgfri AI support.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32364162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C852DD5-39C2-4284-BD7C-3B41A0735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3B72217-28E7-4F15-9A4B-8C42E4A4B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8B1B5F3-70E6-4C90-9520-1EEFF70F7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82D6A1B-A181-475C-AE46-9132395A2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AI, hvor det tilføjer værdi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08D3BFA-F3DF-4E77-B535-17D8C0B2F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AI bør reducere arbejdet - ikke tjene som dekoration.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E5EAF17-C2E6-4DF3-9D75-1F1923DCE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Lagerbilleder kan analyseres og integreres i arbejdsgangen.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eller Google Gemini kan eventuelt bruges med din egen API nøgle.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virksomhederne bevarer kontrollen over de tjenester, de bruger.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 understøtter undersøgelser, opgørelse og dokumentation; det erstatter ikke professionel gennemgang.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449AA33-FE19-4FD2-B71F-ED5507112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ikke AI som et buzzword.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AI som praktisk støtte.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45988454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27D57BB-9459-4CCC-959F-A061C8BDC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88E2A56-6A82-4559-BA66-228B3D64C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C8E5594-D0C0-460B-AA42-63EEEFFBB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C67FB6-69EB-47E2-8E89-83D47DCDD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og AI arbejder sammen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E4C4F5D-F5E7-408F-AAEF-6DA510ADE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største værdi opstår, når indfangning, lager og omkostninger er forbundet.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93DAAEB-20F6-4260-BD3B-55B4FFDE6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optager værelserne er rumløst.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billeder tilføjer detaljer og usædvanlige genstande.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Inventar og volumen feed i planlægning og prissætning.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jobbet kan ikke spores digitalt fra start til slut.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630d5bafc84ac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12DD878-5617-4A9B-A1BE-89EEF0EDF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1DC6A28-F4D6-4C1D-A51B-1D9692F3D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C07926E-85D4-4D1C-8A00-0A40108E1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7EEFDDE-42D3-480B-B2CF-756C2C056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EED7E58-2A05-40C1-A7C5-7DBB6F06F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43E5FD6-BF28-4193-A998-5C2170C60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Lagerbeholdningen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76822905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18ED7BA-4D78-42F5-AB25-8ACCFF8F7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74B63BB-C4D0-4A8D-9B64-74298D15B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DD7C96A-015B-4117-BAF4-646104D4F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BF60333-082D-49B0-9A1A-871FE51E9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teknologi, der betjener virksomheden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64E73A9-0472-4B8B-AB31-91885D282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bruger moderne funktioner uden overvældende brugere med teknologi.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280C4C7-033B-4198-9669-550CFF610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ikke medarbejderne kan ikke se "teknologi" - de oplever en bedre arbejdsgang.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3D-scanninger, fotos, lagerbeholdning, prissætning og dokumenter forbliver inden for en proces.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mindre beredt er mindre omarbejde og større planlægning af tillid.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digitaliseringen er virkelig brugt i det daglige arbejde.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AF64025-F9DA-4368-85E4-E65E12FE9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god software føles ikke kompliceret.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 gør kompliceret arbejde lettere.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551933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FC11C48-34B5-49F7-9199-5A52C3A61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09F32F4-8028-4634-9213-72E45E67B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613D24D-4AA1-43C6-8AB8-69A33AA0E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8BB80B6-B127-4B97-B40F-C62728405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Prøv det gratis i 3 dage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D6DE20E-4117-4633-99AF-7AC5425E3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nye brugere kan teste appen i den daglige drift, før de træffer en beslutning.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44553F3-B439-4BD2-B5BB-D6C57BEB8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retssagen er kort nok til en hurtig beslutning, men alligevel længe nok til at give et realistisk indtryk.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kan en virksomhed på få dage tilføje kunder, gennemgå priser, skabe job og teste dokumenter.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værdien kommer ikke fra at læse om det, men fra at prøve det i din egen arbejdsgang.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2969cbd2394f6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0197A09-179A-4425-AB7D-CE7223549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35A547B-6A26-465A-A693-5FA83D3A8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ingen teori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A95ACCF-5857-4E03-8A53-27BC53F2D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E8A0498-8D26-4A6D-BD90-1404F3E34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ægte arbejdsgang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DE3BE76-A60A-4609-A8B8-0FD05627F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C53142A-1905-4A4B-9675-01870DE84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Prøv det nu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51591375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3245480-8237-4EB0-BB14-C121FE1E2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FBAA06-E6DE-44E4-A497-325BB0C86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8F7084D-2823-43BF-814D-3C429A825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D73B7A-1BBC-45AC-A09D-46A181868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det Praktiske eksempel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A08F33E-FC1E-4D12-A513-8D8F72D5C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en arbejdsdag med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0495583-0988-4878-B4C5-8C1669F6B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følgende dias præsenterer processen ikke som en liste over funktioner, men som en realistisk arbejdsproces.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99428883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E4F3D15-E553-4E1B-839B-86808CACA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F45B86D-763F-4E8B-9878-E1B13AE83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9D9B144-27D3-451F-BEC2-AF2D0189E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2A69B21-6A39-4E9C-A79A-FCD18A3CC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første kontakt til bekræftet job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6C751CF-2936-45EB-A068-0D2B7E140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kunde ringer –MovePilot Pro guider jobbet fremad for trin.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6D852B01-7E27-4606-9E86-D6DA2CF38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97EC64C-E1F6-41A7-A344-C5D3CFE29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Call Call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79DAEC3-2FF2-4B22-A202-83503AA58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D48828B1-D0E8-4559-9BE0-8B44AF0F3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628E1836-8F80-4CCF-A81E-FBC6541A1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Opret kunde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ABE05256-3AB7-43BD-B5CD-A08894674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DB93B481-A5B2-4773-BB62-8FB2E2880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D11C9249-9C55-4056-BA10-A79794EC0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Indtast adresse til adresse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8EFE3CC4-BE77-4676-A6A4-992281737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5C98351-EC6E-41AB-816F-5D361D45C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620E0131-9298-44DD-97B9-9A89D3961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037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Indstil udnævnelsen skal sætte en aftale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51C96C3B-653B-49EA-B40C-6790118DD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2FC37E62-6A68-4001-9C45-A4F918E56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B9CF413-FE98-4C97-B060-24E7B3EF7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Undersøgelse af undersøgelsen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DE04192E-DE6D-4216-9D95-C43829E96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F0AE9509-864B-4D59-A09E-C181B73D4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Fotos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8F0CD760-383D-4B67-8028-73BF4D650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BF34979B-8F0E-4520-9717-EC534E6E4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AE644613-8A6C-4383-A8ED-FA5037864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52A329E4-D4C6-44AA-A0A2-ACFF909BE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15086B1E-1D03-4A25-81BE-BF53ACCB9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C07FE6B5-6AAB-4279-ADFE-3E0D7B640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Lagerbeholdningen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1F72BC54-A6B5-4A77-BA3F-46E793FC8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3DA44861-9F3B-48C7-AB49-922EDA0C5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8FA0F6FD-74EE-49BB-B54B-97908E9D1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Volumen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E666DA6E-AABA-43E5-BBF2-B23A49147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23C4E3D9-A7A7-495E-B571-1F104FB21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88138289-EDC5-4961-845E-ECF471F5F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Pris pr. pris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6E92EF87-7A19-4CB1-A05D-B31325F12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1589282B-D6B8-40A6-8AE4-2A34BF013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Citat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8253BC35-D467-405B-8265-415D70D8F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CBD33CE2-2A46-44EB-8289-BEC567E82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88F3E13C-385E-4A66-9BB3-C23730D6B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Kontrakt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DCE2511C-323F-45BE-AE1B-297F85DCE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68694255-B87F-499F-985E-49AC95A83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9F9A238E-1A9B-463E-802B-10FA44D2D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Signatur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E2D0BB84-2804-43F7-BA87-6BE2589A2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B6C2DA86-D60D-4329-B65D-F12FCE040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081BD255-9D71-4E6F-9BF2-8AB959B85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Planlægning af planlægning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C52C8658-CF83-48C7-B0FB-8EDBD84CF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858D0DED-BE40-44D1-A548-1A3AF096F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54FD9E4E-3993-46FE-851B-BD40E98C1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Job ark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15634865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5AA23A1-577D-4807-9C0E-ACF5B9544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A49C9D1-4F65-485B-81F9-2756CE84B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D0F52D1-6BDF-4CC6-8637-1FCD01070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B48F99F-B163-4072-81A7-3008A9828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at flytte dag til kundeanmeldelse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D340EA8-CFCF-4E60-9EFB-0BD66093D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processen slutter ikke efter færdiggørelsen – den fortsætter med at fortsætte med at blive befordring, analyse og kundeloyalitet.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8D232240-8C91-4A62-8771-D23538F86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D5EB879-C7F1-4AC3-AFFF-BEF005E44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Tjek hold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C5289C13-FC78-47B7-A6EC-23048A2A0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55E046BA-0B63-4CFE-8229-244C166E0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929B09B-CE64-4C9D-84EF-9C6FE0990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Kontrollér bil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EBFE046A-F6F6-43DC-89E9-B459D6F97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99480250-BEE8-4DA5-A4DC-AE6DB5982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A12C567A-F8D4-4077-901E-8B3DC7838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Spore inspektioner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080DDE0C-2DB6-4C26-AAA7-E204BE3CE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D352E9D0-2172-4BDC-B341-91E074068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A8C6AD53-0B27-45C4-B637-0EB0FB467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åbent job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AC3CF988-34F6-4F49-82EA-FEBC6FD71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399BBBD3-49C2-4849-B7E2-0223D68F4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75B90DA-4445-4611-96A6-83AD0E9E8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Navigation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B9A8DDA0-B11C-408C-B378-E1AB66ADC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D1B87E88-630C-4D2C-83EE-DC9A1F20B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tjekliste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CDDE6238-1D75-44CD-94D1-5E4893768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40AC4961-0E12-4501-A4D0-7284F9349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D2D5FC86-316C-424A-BE3D-2E762D54E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Flyt dig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F107B9E3-1EB0-49FA-B301-DEC3AB1E1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CBF46C5F-A580-448E-9A98-744D4E18A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47819407-1B53-4F08-B968-BB7E46CC0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Opbevaring af opbevaring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F0F6078B-CD7C-487B-89ED-025D3925A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ED605BB6-E554-4B24-A64E-5C098EDBF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1A80CC7E-8726-4EC5-B76B-2417248F0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AEFE0B55-AF0D-4515-9B61-2D0F1EAC9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11200F72-515E-4F72-BC84-86D57D416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48410528-2B13-42F0-8743-F7173792A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Betaling af betaling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60D7661F-6B54-4F38-81F4-0CFFE4522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9FA9182C-8900-4CD5-8175-38FF33877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Økonomi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B412CE01-4B57-4AA5-B050-261AFF209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649AEE52-8786-440F-B3CC-6422C1E71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A6388CC1-5C4B-41A9-88C5-A4E7D9BAA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Skatter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3B3401E5-35BB-428A-A20F-2D566F091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301B64B3-B211-4865-B281-3E6F80DA9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60BB9E94-193A-40C5-BEFC-A571BA745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9A190230-8881-4BF7-B0F6-8D219D25B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52E873BC-6426-4184-BC1B-7CFC207D1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30EBA773-02C3-4BED-B5BF-91584AFB5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Anmeldelse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358463D9-21CE-46E0-8912-10C883CD9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504D340A-92A0-4C42-8673-F75CB7511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276FE6B-9F73-4551-8D35-0D162F1E7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28203369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547EED9-9D88-4251-A692-00ECAFC94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534174E-6FB3-48B7-BFC8-754DB3724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80C48C9-B97F-48EB-918D-473D29A8A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41D13EE-9DB2-4D9C-B951-8A526C16D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denne arbejdsproces sælger denne arbejdsgang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7BA2CF5-7ADE-4F6D-BA14-B95663C21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administrerende direktører køber ikke en funktionsliste. de køber mindre kaos.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E941B9A-F963-4FE0-91EB-5CB8269C4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 komplette job forbliver dokumenteret som en tilsluttet rekord.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medarbejderne får klare oplysninger.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Køretøjer, personale og opbevaring bliver lettere at planlægge.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dokumenter skabes mere professionelt og hurtigt.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finans- og skatteresuméer udarbejdes mere effektivt automatisk.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6C02EED-744B-481A-B7A7-117ACDED2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sælger MovePilot Pro mere end funktioner.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 sælger kontrol over hverdagens drift.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81078067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871FEE-014D-498E-B420-DDF5517C3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D35E06D-DDED-40E1-BAA3-557090F7A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375071E-E7FF-4243-9279-7FF39FA7F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E882B6-A82E-482D-85EE-F86F67D5E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ED67ED4-4595-498A-B16D-E62513F02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Det, der sætter MovePilot Pro fra hinanden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43F6440-523A-426B-97C8-C69B64298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sammenligningen behøver ikke at være aggressiv. det, der betyder noget, er, at MovePilot Pro forbinder funktioner, der ofte er adskilt andre steder.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83845372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C8A785C-CB0A-4BA6-8D76-891890E34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CF65620-3A0E-473E-98E0-6550FD244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3911506-C249-4089-8FAC-A18392664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DF4E782-9DA4-4847-A0A3-1F84D6F66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Kontur sammenligning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B690E31-CAAD-48FD-87EB-5CBC067CD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faktuel sammenligning uden overdrivelse.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D0D47E5-E998-4E4D-AEA9-7A45D29B3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har Feature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474F485-2AA8-4A02-B0B5-32BCAC4B6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B08D652-83DE-45CD-B594-244E645AE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mange generelle løsninger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0CEE29AF-8AB3-4E92-9480-DCFB12F46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441C74A-A614-45CB-B539-812BF40A5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flytning af formål til flyttefirmaer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9D8FD98-ED8A-4F48-B0FB-785540748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Integreret integreret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8AF2C10A-39F4-4AB2-A5C6-7401CBB5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ofte generisk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6812DAF2-D14C-40D0-B58B-2E4FD148B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0B69CB4-6D17-4C9A-BD15-5CF501DEE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Kunder + jobs + dokumenter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259FDF2E-DBEB-435B-B602-94EFD8878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Integreret integreret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1112D3B-CE6E-47B3-AAC6-CF7A877B3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ofte adskilt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FDEA73F9-0DB1-4815-B875-979F7C9DC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8E041592-3183-4D04-9995-456C1D667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3D værelse scanning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C92D21AD-821A-4441-A3F7-0B08B7096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BD021D6B-9948-4511-A235-569772ED7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sjældent sjældent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4411EB7F-4C9C-49D6-83F0-C6B219F29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6ECDB137-F5D7-4594-AFBC-7EC2996AC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LiDAR-assisteret tilfangetagelse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A8E83966-4FB7-4DE6-9BE4-0A854805B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9875044-E166-4C21-92CF-A035AAB68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sjældent sjældent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1923353F-BCCB-49E8-86BB-0AC1EB19E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724B5828-B497-496D-999F-8832C4C18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Møbler liste / inventar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79E9DE3A-2518-4113-93A8-72FC2A137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E08839BD-AF06-4DD8-AE95-D3FE3B91C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delvist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267C5CA1-7486-4BBD-9E63-9EFBC083E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EDC9FE35-821E-4654-AB4E-7A32CBF3D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beregninger af automatisk volumenberegninger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81288959-0307-4EEE-A7DF-C9FA5D677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5878BCE7-CC34-4B90-99CB-22259CC42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Delvist manuel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F94541A2-EFD3-4525-ACB0-47F8AE9A3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C10F63E1-3799-4430-BCDA-F2EAA9C21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profiler af brugerdefinerede prissætningsprofiler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CE7EA9FB-F5B2-40EF-B6C9-34A63F4BB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E8A29A15-20E8-4124-99BF-4136925B9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Varierer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02C51B0D-75C2-4C35-A5D5-060735BEE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2C2F51D6-E1C7-41DE-BF28-F8AAE5284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fleksible kontraktklausuler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44942FEF-B846-4B10-A1AF-04DD7E36F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AE4389D4-4699-4554-B0A5-2EA9E6F07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Varierer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6CE1B394-D068-4676-93EA-A15B6F0ED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3CD1C0FC-00DA-4AC9-BF79-0655420BA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Asterisk / fodnote funktion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EB8ABEDA-F06F-4351-A6D3-5216F207B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FEA21CA8-2389-42EE-BA14-A5D49A50A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sjældent sjældent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30D788EC-D241-4A6B-810F-5637BDC3B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96CB8E02-2BB7-472C-AE38-E3D60EFEB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personaleplanlægning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CE721C5F-FEB1-4EB0-884C-ADA27BCC4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AD1FCAE7-AAE6-4000-9686-C10F1123B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delvist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6847AED1-23AE-42A6-88EE-C73E2D0C5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023F601C-4AB5-4C65-B222-EE290DB08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Flådein inkl. tilgængelighed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7A8DE09B-E88A-4D83-9F48-136596D91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B30C58F1-B8F3-4B6B-B956-D2C5FD941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delvist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7D8A539A-C9B6-455E-9FCA-87A2E94BE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CAC995E0-AD1A-4AA8-AB32-1509DCF09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Track inspektion udløb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051140DA-A326-4C55-8A04-20C65D2F5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B6EAA9B7-0AE2-4EFC-8C3B-E024FA2B2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sjældent sjældent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1E031B4E-48A1-4C7E-8551-EBF992CAA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CA7E8613-C93F-40A6-96ED-0917D4FB6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medarbejder jobark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A636B518-5187-4450-8B5C-FED574EB3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F8EC2BE7-B883-45D1-87D2-9ECEAB9E1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delvist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39730619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612E8C4-7AE1-4932-A904-650CC36CA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AEF90A9-3DE0-44CD-9BB4-E20A25D01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731B384-17DA-487D-AC89-09D9F5436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6D04B1-0A3B-41FE-AEB6-0C3462DC2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det stærkeste argument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A468DB1-9D9B-457A-ACBC-A1D306BF7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skiller sig ud ikke på grund af individuelle moduler, men fordi de er forbundet.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6953961-1921-4417-8368-D8C820BFF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mange programmer kan administrere kunderne.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mange programmer kan oprette fakturaer.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nogle løsninger understøtter planlægningen af arbejdsstyrken.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få forbinder 3D-rumscanninger, lagerbeholdning, priser, kontrakter, flåde, personale, opbevaring, økonomi, skatter og markedsføring i en mobil arbejdsgang.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787C784-3E02-48A7-A6DE-BDB0BC3FD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styrken ligger i systemet.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ikke i en enkelt funktion.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61339525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F0B7C7B-D0AD-47EB-87C1-7640E524B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F6B1F3B-9D8F-4071-95DB-2343EB330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77AC27A-536A-41FD-8C93-9635B1B45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B347E8D-78F6-40B7-B10C-E3B0DDB06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31DFF02-4B6D-48F5-BF3D-F970B0059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er ikke en app til et trin i arbejdet. en platform for hele flyttejobbet.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719F2BB-75E4-439B-B2D4-043597F17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denne position bør anvendes konsekvent i salg, på hjemmesiden, i App Store og i præsentationer.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854803126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465FBF0-FBE7-4AAF-990D-AD7779E23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B64474A-9F66-46EA-94B8-2291AE19F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4F9BFBF-98DF-4B80-B315-9CACC9CE9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E7AAB1A-CF00-4607-AC40-C64CBEAD4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C80A86F-2C05-48BF-A2FA-57FA2E6D4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Salg og positionering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81A4F6-480E-4373-AA35-21583423B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præsentationen bør gøre mere end at informere - det bør tilskynde flyttefirmaer til at prøve appen.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72654826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443CBC4-28B6-449C-A0F9-98FB1F4C2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6EEAE56-5024-4EC5-89F3-463903B50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CEB8527-0AC8-4225-A5AC-E544A6959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768F695-28BF-4F48-A0C6-9C2B7D737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det centrale markedsbudskab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4941825-45E9-47BA-BFC4-59400A8E6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korte, klare og repeterbare.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C22CC6E-2A01-4D4E-A6B5-43CB7EDA9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er den alt-i-en app til flyttefirmaer.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3D-rumscanning, lager, tilbud, kontrakt, faktura, daglig planlægning, flåde, personale, opbevaring og skatteoversigt i én løsning.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udviklet fra den virkelige verden bevægende brancheerfaring.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Prøv det gratis i 3 dage i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DAC3E56-E8FC-49A3-8A8F-40F9F9534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god besked skal forstås af en ejer på 10 sekunder.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8665660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2434320-30BE-4CA6-A5BA-628D9313D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06AA148-A0AE-48B7-AF53-F34E1BF21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3C5C17D-83BE-4A24-9151-B8DB54BE6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2784459-4CAE-4BF8-906A-63C57BAAB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C15B04A-1D59-42A1-AF36-51B5945E3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din virksomhed på et øjeblik – hver gang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5227894-21C4-4DFA-BFAA-51AEFFD2A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startskærmen viser, hvad der betyder noget lige nu: job, citater, betalinger, aftaler, indtægter og udestående opgaver.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99702327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F13B53D-32DE-4F5F-AA3B-3D8E7ACCE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BEA154A-6A10-4D54-85AB-5D051C83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6A13D65-9744-46AF-9A17-43E70A943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0DC0FE-B0B6-41E7-80AD-C087A76E2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ideelle salgstilgang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4DE769E-8D99-40A2-89C8-B67755A42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flyttefirmaejere er mere tilbøjelige til at købe efter en demo end efter at have læst salgsfremmende kopi.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EE760DB-4051-4E13-A309-BA7472785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Vis en kort demo video.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HD den RoomPlan scanne RoomPlan straks.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derefter vise priser, tilbud, kontrakt og jobark.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Færdig med økonomi, skatter, flåde og opbevaring.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altid tæt på: “Prøv appen gratis i 3 dage i din egen virksomhed.”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59D26A6-FCEB-41DC-BD08-A622C07DC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ikke bare sende et link.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Vis du viser arbejdsprocessen.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fremkaldt en retssag.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55552070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6AAA80B-6605-44F9-B56F-F209286E6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93066E5-D53F-4488-A8DB-7FD0C881A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EE6BE0F-2B81-4700-9B9C-DC818802C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FC0CE6E-9B9D-46F6-85C1-D7A7D8803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98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denne præsentation kan bruges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ED00672-BD58-44D6-8B96-CAA7B2629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denne fil er et salgsværktøj - ikke en intern note.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5A5235D-3093-469F-A7D6-060DA0EEF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E-mail vedhæftet fil til flyttefirmaer.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download PDF på hjemmesiden.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Fundament for online demoer.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præsentation for partnere, flytningsvirksomheder og franchisediskussioner.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startpunkt for fremtidige korte versioner og produktbrochurer.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3698B9F-3BA3-43B3-A3D6-6302D7349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stærk præsentation forklarer appen, før kunden installerer den.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59066712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A192CAD-688C-405A-A78C-4161888CF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FA9B278-3395-4A58-960D-AA709C220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E19D54F-4443-45C2-8C52-CE1BB442A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0B9F82C-F8A1-46F6-80DF-332957208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C0E3819-FDC7-45F0-944F-2F843E710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Lukning af lukning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B3DBF24-F26F-4F16-9E4F-77981577F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større synlighed. Mindre papirarbejde. flere professionelle arbejdsgange.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29256266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F390BE4-6251-41FE-A0E1-36859AB32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86D8AFA-17B6-4A33-8772-E8FF616F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669DD8-2F45-4BE0-9C3E-E2F98352F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3499B85-DEFA-4F6B-8338-F85142EB4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9EC5E70-6ECD-42E4-BD2B-A28DFA57F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fremtiden for moderne flyttevirksomheder begynder ikke med mere papirarbejde, men med bedre processer.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4B5136E-3ECE-42FE-9D74-8DBBF7691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forbinder disse processer i en enkelt app – fra den første kundekontakt til anmeldelsen efter flytningen.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384204842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8B6FA96-D65C-4EB6-8184-F200C510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8302839-FBB8-4412-830A-D98856482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2A24B09-DB80-44AA-ACDF-E98B3AC99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8D2C2FB-0B58-45D2-823F-0FA0E5965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CC14DA-08BF-4D28-8E78-1EE1029D5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Prøv det gratis i 3 dage.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AF47557-B700-4F32-B50E-C62DE3505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professionelle arbejdsapp til at flytte virksomheder – udviklet af erfaring fra den virkelige verden og optimeret til iPhone og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3CBE5E9-6EF5-46D2-96AB-4C9207E3D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C189E9A8-2FB2-40CB-A2AA-5A12A9C41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1A2AE1FE-7FAD-4779-B084-911C68C40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Undersøgelse af undersøgelsen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D799EDB9-64E2-4AC9-82A6-6955EE2EC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D1EFED42-43F8-4B7C-A111-A23F3EEF3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AEA0A188-685F-4D05-A350-99ECFF6A9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1077DAE-18B3-4613-A025-67483D34A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Citat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B06A427A-71F1-441F-ABEC-24EE47694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7B561AA7-1E86-45C5-9D33-5C2B58BBE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8c68b818df427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24555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2026-08-08T13:47:48.7490000Z</dcterms:created>
  <dcterms:modified xsi:type="dcterms:W3CDTF">2026-08-08T13:47:48.7490000Z</dcterms:modified>
</coreProperties>
</file>