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92b268eea434d45" /><Relationship Type="http://schemas.openxmlformats.org/officeDocument/2006/relationships/extended-properties" Target="/docProps/app.xml" Id="Ra20e1918df484e4f" /><Relationship Type="http://schemas.openxmlformats.org/officeDocument/2006/relationships/officeDocument" Target="/ppt/presentation.xml" Id="Rfdb6d80bc335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446fcf6de48d2"/>
  </p:sldMasterIdLst>
  <p:notesMasterIdLst>
    <p:notesMasterId xmlns:r="http://schemas.openxmlformats.org/officeDocument/2006/relationships" r:id="R5fdd882921cf4372"/>
  </p:notesMasterIdLst>
  <p:sldIdLst>
    <p:sldId xmlns:r="http://schemas.openxmlformats.org/officeDocument/2006/relationships" id="256" r:id="R8b7b9fb643e14dd2"/>
    <p:sldId xmlns:r="http://schemas.openxmlformats.org/officeDocument/2006/relationships" id="257" r:id="R3aba1aa587e94e32"/>
    <p:sldId xmlns:r="http://schemas.openxmlformats.org/officeDocument/2006/relationships" id="258" r:id="Rd3a6d44794504c7c"/>
    <p:sldId xmlns:r="http://schemas.openxmlformats.org/officeDocument/2006/relationships" id="259" r:id="Rad29a6eed7ab416e"/>
    <p:sldId xmlns:r="http://schemas.openxmlformats.org/officeDocument/2006/relationships" id="260" r:id="Rc09dd0e0fa60403e"/>
    <p:sldId xmlns:r="http://schemas.openxmlformats.org/officeDocument/2006/relationships" id="261" r:id="R73972c6d258b45bc"/>
    <p:sldId xmlns:r="http://schemas.openxmlformats.org/officeDocument/2006/relationships" id="262" r:id="Raf0e23b03f3b45f1"/>
    <p:sldId xmlns:r="http://schemas.openxmlformats.org/officeDocument/2006/relationships" id="263" r:id="R27628a7ec84744c5"/>
    <p:sldId xmlns:r="http://schemas.openxmlformats.org/officeDocument/2006/relationships" id="264" r:id="R592102dff98a4e44"/>
    <p:sldId xmlns:r="http://schemas.openxmlformats.org/officeDocument/2006/relationships" id="265" r:id="Rf70c08fb5da14ba2"/>
    <p:sldId xmlns:r="http://schemas.openxmlformats.org/officeDocument/2006/relationships" id="266" r:id="Ra9d46e5c16264074"/>
    <p:sldId xmlns:r="http://schemas.openxmlformats.org/officeDocument/2006/relationships" id="267" r:id="R61005e2fe2514ea9"/>
    <p:sldId xmlns:r="http://schemas.openxmlformats.org/officeDocument/2006/relationships" id="268" r:id="R2c3906663c5348d8"/>
    <p:sldId xmlns:r="http://schemas.openxmlformats.org/officeDocument/2006/relationships" id="269" r:id="Re6c0f5be554a414b"/>
    <p:sldId xmlns:r="http://schemas.openxmlformats.org/officeDocument/2006/relationships" id="270" r:id="R970f5e5658e24caa"/>
    <p:sldId xmlns:r="http://schemas.openxmlformats.org/officeDocument/2006/relationships" id="271" r:id="R744df1ad60454686"/>
    <p:sldId xmlns:r="http://schemas.openxmlformats.org/officeDocument/2006/relationships" id="272" r:id="Rf781ad5e1d0e4791"/>
    <p:sldId xmlns:r="http://schemas.openxmlformats.org/officeDocument/2006/relationships" id="273" r:id="R3759e4b146b04d15"/>
    <p:sldId xmlns:r="http://schemas.openxmlformats.org/officeDocument/2006/relationships" id="274" r:id="Rae41d0ad1c1a4bf5"/>
    <p:sldId xmlns:r="http://schemas.openxmlformats.org/officeDocument/2006/relationships" id="275" r:id="R6f7cfc91daac421a"/>
    <p:sldId xmlns:r="http://schemas.openxmlformats.org/officeDocument/2006/relationships" id="276" r:id="Re1446dc886754915"/>
    <p:sldId xmlns:r="http://schemas.openxmlformats.org/officeDocument/2006/relationships" id="277" r:id="R0948f0a8102647b9"/>
    <p:sldId xmlns:r="http://schemas.openxmlformats.org/officeDocument/2006/relationships" id="278" r:id="R61615b6fed8547bc"/>
    <p:sldId xmlns:r="http://schemas.openxmlformats.org/officeDocument/2006/relationships" id="279" r:id="Raf4238328ba447d7"/>
    <p:sldId xmlns:r="http://schemas.openxmlformats.org/officeDocument/2006/relationships" id="280" r:id="Raf35df0dcbea48c1"/>
    <p:sldId xmlns:r="http://schemas.openxmlformats.org/officeDocument/2006/relationships" id="281" r:id="Rfec47a44d1a441e9"/>
    <p:sldId xmlns:r="http://schemas.openxmlformats.org/officeDocument/2006/relationships" id="282" r:id="R2adee04f69564d60"/>
    <p:sldId xmlns:r="http://schemas.openxmlformats.org/officeDocument/2006/relationships" id="283" r:id="Rcdfce0dc36354d13"/>
    <p:sldId xmlns:r="http://schemas.openxmlformats.org/officeDocument/2006/relationships" id="284" r:id="R335f870d40994a96"/>
    <p:sldId xmlns:r="http://schemas.openxmlformats.org/officeDocument/2006/relationships" id="285" r:id="R521efa3087484712"/>
    <p:sldId xmlns:r="http://schemas.openxmlformats.org/officeDocument/2006/relationships" id="286" r:id="R43837b5d71424107"/>
    <p:sldId xmlns:r="http://schemas.openxmlformats.org/officeDocument/2006/relationships" id="287" r:id="Rf680bb90d7c64a83"/>
    <p:sldId xmlns:r="http://schemas.openxmlformats.org/officeDocument/2006/relationships" id="288" r:id="Rdd76019312a74e86"/>
    <p:sldId xmlns:r="http://schemas.openxmlformats.org/officeDocument/2006/relationships" id="289" r:id="R2732985561bb4a9c"/>
    <p:sldId xmlns:r="http://schemas.openxmlformats.org/officeDocument/2006/relationships" id="290" r:id="R67f8b44699cf464f"/>
    <p:sldId xmlns:r="http://schemas.openxmlformats.org/officeDocument/2006/relationships" id="291" r:id="R51abc769986d46bd"/>
    <p:sldId xmlns:r="http://schemas.openxmlformats.org/officeDocument/2006/relationships" id="292" r:id="R85c35cc21b3c4ad1"/>
    <p:sldId xmlns:r="http://schemas.openxmlformats.org/officeDocument/2006/relationships" id="293" r:id="R73c5f67093534516"/>
    <p:sldId xmlns:r="http://schemas.openxmlformats.org/officeDocument/2006/relationships" id="294" r:id="Rbcbd45bf3aec4ebe"/>
    <p:sldId xmlns:r="http://schemas.openxmlformats.org/officeDocument/2006/relationships" id="295" r:id="Rb8500001bb5a4477"/>
    <p:sldId xmlns:r="http://schemas.openxmlformats.org/officeDocument/2006/relationships" id="296" r:id="Rd8995e270b444851"/>
    <p:sldId xmlns:r="http://schemas.openxmlformats.org/officeDocument/2006/relationships" id="297" r:id="Raf2622ae83e8430d"/>
    <p:sldId xmlns:r="http://schemas.openxmlformats.org/officeDocument/2006/relationships" id="298" r:id="R233670fc05b64fa4"/>
    <p:sldId xmlns:r="http://schemas.openxmlformats.org/officeDocument/2006/relationships" id="299" r:id="Ra715cf18db534ffc"/>
    <p:sldId xmlns:r="http://schemas.openxmlformats.org/officeDocument/2006/relationships" id="300" r:id="R762267c4b39846a5"/>
    <p:sldId xmlns:r="http://schemas.openxmlformats.org/officeDocument/2006/relationships" id="301" r:id="R77699ff378d8403f"/>
    <p:sldId xmlns:r="http://schemas.openxmlformats.org/officeDocument/2006/relationships" id="302" r:id="R3eb64a9a73e64fba"/>
    <p:sldId xmlns:r="http://schemas.openxmlformats.org/officeDocument/2006/relationships" id="303" r:id="Re2f6f6a1c6944cd2"/>
    <p:sldId xmlns:r="http://schemas.openxmlformats.org/officeDocument/2006/relationships" id="304" r:id="R3fc2a4efa89649a2"/>
    <p:sldId xmlns:r="http://schemas.openxmlformats.org/officeDocument/2006/relationships" id="305" r:id="Ra7d63d2e187a447d"/>
    <p:sldId xmlns:r="http://schemas.openxmlformats.org/officeDocument/2006/relationships" id="306" r:id="Ree682998f2ee45f9"/>
    <p:sldId xmlns:r="http://schemas.openxmlformats.org/officeDocument/2006/relationships" id="307" r:id="R958a9686fb0c437b"/>
    <p:sldId xmlns:r="http://schemas.openxmlformats.org/officeDocument/2006/relationships" id="308" r:id="R60ed44dc0a0e426f"/>
    <p:sldId xmlns:r="http://schemas.openxmlformats.org/officeDocument/2006/relationships" id="309" r:id="Rd4facec6553149c7"/>
    <p:sldId xmlns:r="http://schemas.openxmlformats.org/officeDocument/2006/relationships" id="310" r:id="R6f6d22b3e0bf42e8"/>
    <p:sldId xmlns:r="http://schemas.openxmlformats.org/officeDocument/2006/relationships" id="311" r:id="Ra147113ec1e7448e"/>
    <p:sldId xmlns:r="http://schemas.openxmlformats.org/officeDocument/2006/relationships" id="312" r:id="R4da5494b212945e0"/>
    <p:sldId xmlns:r="http://schemas.openxmlformats.org/officeDocument/2006/relationships" id="313" r:id="Rf3a2da270d88475b"/>
    <p:sldId xmlns:r="http://schemas.openxmlformats.org/officeDocument/2006/relationships" id="314" r:id="R02450e4515db4b05"/>
    <p:sldId xmlns:r="http://schemas.openxmlformats.org/officeDocument/2006/relationships" id="315" r:id="R1853b99d9fb641aa"/>
    <p:sldId xmlns:r="http://schemas.openxmlformats.org/officeDocument/2006/relationships" id="316" r:id="R0dc8e3199de1426a"/>
    <p:sldId xmlns:r="http://schemas.openxmlformats.org/officeDocument/2006/relationships" id="317" r:id="Rd668fa1d6f9d4589"/>
    <p:sldId xmlns:r="http://schemas.openxmlformats.org/officeDocument/2006/relationships" id="318" r:id="Rba57345d11cb4e59"/>
    <p:sldId xmlns:r="http://schemas.openxmlformats.org/officeDocument/2006/relationships" id="319" r:id="R1aa04b390c964544"/>
    <p:sldId xmlns:r="http://schemas.openxmlformats.org/officeDocument/2006/relationships" id="320" r:id="R5de56846ca30437f"/>
    <p:sldId xmlns:r="http://schemas.openxmlformats.org/officeDocument/2006/relationships" id="321" r:id="R71f76a5d48d340fd"/>
    <p:sldId xmlns:r="http://schemas.openxmlformats.org/officeDocument/2006/relationships" id="322" r:id="R2728a7b2cc8b4507"/>
    <p:sldId xmlns:r="http://schemas.openxmlformats.org/officeDocument/2006/relationships" id="323" r:id="R84c52b0874b1497f"/>
    <p:sldId xmlns:r="http://schemas.openxmlformats.org/officeDocument/2006/relationships" id="324" r:id="Rf2df32f234ef4bb0"/>
    <p:sldId xmlns:r="http://schemas.openxmlformats.org/officeDocument/2006/relationships" id="325" r:id="Ra8f93c784144484e"/>
    <p:sldId xmlns:r="http://schemas.openxmlformats.org/officeDocument/2006/relationships" id="326" r:id="Rad193b1cb9ee409e"/>
    <p:sldId xmlns:r="http://schemas.openxmlformats.org/officeDocument/2006/relationships" id="327" r:id="R49dc9ae82e0f4e31"/>
    <p:sldId xmlns:r="http://schemas.openxmlformats.org/officeDocument/2006/relationships" id="328" r:id="Ra8d4458263214c85"/>
    <p:sldId xmlns:r="http://schemas.openxmlformats.org/officeDocument/2006/relationships" id="329" r:id="Rc2ee9045102b4861"/>
    <p:sldId xmlns:r="http://schemas.openxmlformats.org/officeDocument/2006/relationships" id="330" r:id="R11e1faa6ac6f474a"/>
    <p:sldId xmlns:r="http://schemas.openxmlformats.org/officeDocument/2006/relationships" id="331" r:id="R2fb29698cc3c4d10"/>
    <p:sldId xmlns:r="http://schemas.openxmlformats.org/officeDocument/2006/relationships" id="332" r:id="R4663dbc2b1eb41d2"/>
    <p:sldId xmlns:r="http://schemas.openxmlformats.org/officeDocument/2006/relationships" id="333" r:id="R3c7bffc58da44dcb"/>
    <p:sldId xmlns:r="http://schemas.openxmlformats.org/officeDocument/2006/relationships" id="334" r:id="R2b3582f3a53f414e"/>
    <p:sldId xmlns:r="http://schemas.openxmlformats.org/officeDocument/2006/relationships" id="335" r:id="Rb60c4d81ccb540d9"/>
    <p:sldId xmlns:r="http://schemas.openxmlformats.org/officeDocument/2006/relationships" id="336" r:id="R6809e9d65d3b4013"/>
    <p:sldId xmlns:r="http://schemas.openxmlformats.org/officeDocument/2006/relationships" id="337" r:id="R3774d613e84e4f7d"/>
    <p:sldId xmlns:r="http://schemas.openxmlformats.org/officeDocument/2006/relationships" id="338" r:id="R01511fb71a6a4bb2"/>
    <p:sldId xmlns:r="http://schemas.openxmlformats.org/officeDocument/2006/relationships" id="339" r:id="R2ed49f2c04d24326"/>
    <p:sldId xmlns:r="http://schemas.openxmlformats.org/officeDocument/2006/relationships" id="340" r:id="Rf1ec916fe64c4688"/>
    <p:sldId xmlns:r="http://schemas.openxmlformats.org/officeDocument/2006/relationships" id="341" r:id="R9d397c9e398147ad"/>
    <p:sldId xmlns:r="http://schemas.openxmlformats.org/officeDocument/2006/relationships" id="342" r:id="R5b82c6fa9f3a4a7b"/>
    <p:sldId xmlns:r="http://schemas.openxmlformats.org/officeDocument/2006/relationships" id="343" r:id="R278e2405372941a8"/>
    <p:sldId xmlns:r="http://schemas.openxmlformats.org/officeDocument/2006/relationships" id="344" r:id="R61f2182e30ac4edd"/>
    <p:sldId xmlns:r="http://schemas.openxmlformats.org/officeDocument/2006/relationships" id="345" r:id="R60ac21c9adf74c6e"/>
    <p:sldId xmlns:r="http://schemas.openxmlformats.org/officeDocument/2006/relationships" id="346" r:id="R40c4747fa5eb470d"/>
    <p:sldId xmlns:r="http://schemas.openxmlformats.org/officeDocument/2006/relationships" id="347" r:id="R524fc7e1d81d4398"/>
    <p:sldId xmlns:r="http://schemas.openxmlformats.org/officeDocument/2006/relationships" id="348" r:id="Rdd294256f1814507"/>
    <p:sldId xmlns:r="http://schemas.openxmlformats.org/officeDocument/2006/relationships" id="349" r:id="R017abd9163fb4a17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892f5a644d446ca" /><Relationship Type="http://schemas.openxmlformats.org/officeDocument/2006/relationships/slideMaster" Target="/ppt/slideMasters/slideMaster1.xml" Id="R2c8446fcf6de48d2" /><Relationship Type="http://schemas.openxmlformats.org/officeDocument/2006/relationships/notesMaster" Target="/ppt/notesMasters/notesMaster1.xml" Id="R5fdd882921cf4372" /><Relationship Type="http://schemas.openxmlformats.org/officeDocument/2006/relationships/presProps" Target="/ppt/presProps.xml" Id="R59c8b0b969d045a8" /><Relationship Type="http://schemas.openxmlformats.org/officeDocument/2006/relationships/viewProps" Target="/ppt/viewProps.xml" Id="R3eadc1e051504157" /><Relationship Type="http://schemas.openxmlformats.org/officeDocument/2006/relationships/tableStyles" Target="/ppt/tableStyles.xml" Id="Rc5f13acd2d5849cb" /><Relationship Type="http://schemas.openxmlformats.org/officeDocument/2006/relationships/slide" Target="/ppt/slides/slide1.xml" Id="R8b7b9fb643e14dd2" /><Relationship Type="http://schemas.openxmlformats.org/officeDocument/2006/relationships/slide" Target="/ppt/slides/slide2.xml" Id="R3aba1aa587e94e32" /><Relationship Type="http://schemas.openxmlformats.org/officeDocument/2006/relationships/slide" Target="/ppt/slides/slide3.xml" Id="Rd3a6d44794504c7c" /><Relationship Type="http://schemas.openxmlformats.org/officeDocument/2006/relationships/slide" Target="/ppt/slides/slide4.xml" Id="Rad29a6eed7ab416e" /><Relationship Type="http://schemas.openxmlformats.org/officeDocument/2006/relationships/slide" Target="/ppt/slides/slide5.xml" Id="Rc09dd0e0fa60403e" /><Relationship Type="http://schemas.openxmlformats.org/officeDocument/2006/relationships/slide" Target="/ppt/slides/slide6.xml" Id="R73972c6d258b45bc" /><Relationship Type="http://schemas.openxmlformats.org/officeDocument/2006/relationships/slide" Target="/ppt/slides/slide7.xml" Id="Raf0e23b03f3b45f1" /><Relationship Type="http://schemas.openxmlformats.org/officeDocument/2006/relationships/slide" Target="/ppt/slides/slide8.xml" Id="R27628a7ec84744c5" /><Relationship Type="http://schemas.openxmlformats.org/officeDocument/2006/relationships/slide" Target="/ppt/slides/slide9.xml" Id="R592102dff98a4e44" /><Relationship Type="http://schemas.openxmlformats.org/officeDocument/2006/relationships/slide" Target="/ppt/slides/slide10.xml" Id="Rf70c08fb5da14ba2" /><Relationship Type="http://schemas.openxmlformats.org/officeDocument/2006/relationships/slide" Target="/ppt/slides/slide11.xml" Id="Ra9d46e5c16264074" /><Relationship Type="http://schemas.openxmlformats.org/officeDocument/2006/relationships/slide" Target="/ppt/slides/slide12.xml" Id="R61005e2fe2514ea9" /><Relationship Type="http://schemas.openxmlformats.org/officeDocument/2006/relationships/slide" Target="/ppt/slides/slide13.xml" Id="R2c3906663c5348d8" /><Relationship Type="http://schemas.openxmlformats.org/officeDocument/2006/relationships/slide" Target="/ppt/slides/slide14.xml" Id="Re6c0f5be554a414b" /><Relationship Type="http://schemas.openxmlformats.org/officeDocument/2006/relationships/slide" Target="/ppt/slides/slide15.xml" Id="R970f5e5658e24caa" /><Relationship Type="http://schemas.openxmlformats.org/officeDocument/2006/relationships/slide" Target="/ppt/slides/slide16.xml" Id="R744df1ad60454686" /><Relationship Type="http://schemas.openxmlformats.org/officeDocument/2006/relationships/slide" Target="/ppt/slides/slide17.xml" Id="Rf781ad5e1d0e4791" /><Relationship Type="http://schemas.openxmlformats.org/officeDocument/2006/relationships/slide" Target="/ppt/slides/slide18.xml" Id="R3759e4b146b04d15" /><Relationship Type="http://schemas.openxmlformats.org/officeDocument/2006/relationships/slide" Target="/ppt/slides/slide19.xml" Id="Rae41d0ad1c1a4bf5" /><Relationship Type="http://schemas.openxmlformats.org/officeDocument/2006/relationships/slide" Target="/ppt/slides/slide20.xml" Id="R6f7cfc91daac421a" /><Relationship Type="http://schemas.openxmlformats.org/officeDocument/2006/relationships/slide" Target="/ppt/slides/slide21.xml" Id="Re1446dc886754915" /><Relationship Type="http://schemas.openxmlformats.org/officeDocument/2006/relationships/slide" Target="/ppt/slides/slide22.xml" Id="R0948f0a8102647b9" /><Relationship Type="http://schemas.openxmlformats.org/officeDocument/2006/relationships/slide" Target="/ppt/slides/slide23.xml" Id="R61615b6fed8547bc" /><Relationship Type="http://schemas.openxmlformats.org/officeDocument/2006/relationships/slide" Target="/ppt/slides/slide24.xml" Id="Raf4238328ba447d7" /><Relationship Type="http://schemas.openxmlformats.org/officeDocument/2006/relationships/slide" Target="/ppt/slides/slide25.xml" Id="Raf35df0dcbea48c1" /><Relationship Type="http://schemas.openxmlformats.org/officeDocument/2006/relationships/slide" Target="/ppt/slides/slide26.xml" Id="Rfec47a44d1a441e9" /><Relationship Type="http://schemas.openxmlformats.org/officeDocument/2006/relationships/slide" Target="/ppt/slides/slide27.xml" Id="R2adee04f69564d60" /><Relationship Type="http://schemas.openxmlformats.org/officeDocument/2006/relationships/slide" Target="/ppt/slides/slide28.xml" Id="Rcdfce0dc36354d13" /><Relationship Type="http://schemas.openxmlformats.org/officeDocument/2006/relationships/slide" Target="/ppt/slides/slide29.xml" Id="R335f870d40994a96" /><Relationship Type="http://schemas.openxmlformats.org/officeDocument/2006/relationships/slide" Target="/ppt/slides/slide30.xml" Id="R521efa3087484712" /><Relationship Type="http://schemas.openxmlformats.org/officeDocument/2006/relationships/slide" Target="/ppt/slides/slide31.xml" Id="R43837b5d71424107" /><Relationship Type="http://schemas.openxmlformats.org/officeDocument/2006/relationships/slide" Target="/ppt/slides/slide32.xml" Id="Rf680bb90d7c64a83" /><Relationship Type="http://schemas.openxmlformats.org/officeDocument/2006/relationships/slide" Target="/ppt/slides/slide33.xml" Id="Rdd76019312a74e86" /><Relationship Type="http://schemas.openxmlformats.org/officeDocument/2006/relationships/slide" Target="/ppt/slides/slide34.xml" Id="R2732985561bb4a9c" /><Relationship Type="http://schemas.openxmlformats.org/officeDocument/2006/relationships/slide" Target="/ppt/slides/slide35.xml" Id="R67f8b44699cf464f" /><Relationship Type="http://schemas.openxmlformats.org/officeDocument/2006/relationships/slide" Target="/ppt/slides/slide36.xml" Id="R51abc769986d46bd" /><Relationship Type="http://schemas.openxmlformats.org/officeDocument/2006/relationships/slide" Target="/ppt/slides/slide37.xml" Id="R85c35cc21b3c4ad1" /><Relationship Type="http://schemas.openxmlformats.org/officeDocument/2006/relationships/slide" Target="/ppt/slides/slide38.xml" Id="R73c5f67093534516" /><Relationship Type="http://schemas.openxmlformats.org/officeDocument/2006/relationships/slide" Target="/ppt/slides/slide39.xml" Id="Rbcbd45bf3aec4ebe" /><Relationship Type="http://schemas.openxmlformats.org/officeDocument/2006/relationships/slide" Target="/ppt/slides/slide40.xml" Id="Rb8500001bb5a4477" /><Relationship Type="http://schemas.openxmlformats.org/officeDocument/2006/relationships/slide" Target="/ppt/slides/slide41.xml" Id="Rd8995e270b444851" /><Relationship Type="http://schemas.openxmlformats.org/officeDocument/2006/relationships/slide" Target="/ppt/slides/slide42.xml" Id="Raf2622ae83e8430d" /><Relationship Type="http://schemas.openxmlformats.org/officeDocument/2006/relationships/slide" Target="/ppt/slides/slide43.xml" Id="R233670fc05b64fa4" /><Relationship Type="http://schemas.openxmlformats.org/officeDocument/2006/relationships/slide" Target="/ppt/slides/slide44.xml" Id="Ra715cf18db534ffc" /><Relationship Type="http://schemas.openxmlformats.org/officeDocument/2006/relationships/slide" Target="/ppt/slides/slide45.xml" Id="R762267c4b39846a5" /><Relationship Type="http://schemas.openxmlformats.org/officeDocument/2006/relationships/slide" Target="/ppt/slides/slide46.xml" Id="R77699ff378d8403f" /><Relationship Type="http://schemas.openxmlformats.org/officeDocument/2006/relationships/slide" Target="/ppt/slides/slide47.xml" Id="R3eb64a9a73e64fba" /><Relationship Type="http://schemas.openxmlformats.org/officeDocument/2006/relationships/slide" Target="/ppt/slides/slide48.xml" Id="Re2f6f6a1c6944cd2" /><Relationship Type="http://schemas.openxmlformats.org/officeDocument/2006/relationships/slide" Target="/ppt/slides/slide49.xml" Id="R3fc2a4efa89649a2" /><Relationship Type="http://schemas.openxmlformats.org/officeDocument/2006/relationships/slide" Target="/ppt/slides/slide50.xml" Id="Ra7d63d2e187a447d" /><Relationship Type="http://schemas.openxmlformats.org/officeDocument/2006/relationships/slide" Target="/ppt/slides/slide51.xml" Id="Ree682998f2ee45f9" /><Relationship Type="http://schemas.openxmlformats.org/officeDocument/2006/relationships/slide" Target="/ppt/slides/slide52.xml" Id="R958a9686fb0c437b" /><Relationship Type="http://schemas.openxmlformats.org/officeDocument/2006/relationships/slide" Target="/ppt/slides/slide53.xml" Id="R60ed44dc0a0e426f" /><Relationship Type="http://schemas.openxmlformats.org/officeDocument/2006/relationships/slide" Target="/ppt/slides/slide54.xml" Id="Rd4facec6553149c7" /><Relationship Type="http://schemas.openxmlformats.org/officeDocument/2006/relationships/slide" Target="/ppt/slides/slide55.xml" Id="R6f6d22b3e0bf42e8" /><Relationship Type="http://schemas.openxmlformats.org/officeDocument/2006/relationships/slide" Target="/ppt/slides/slide56.xml" Id="Ra147113ec1e7448e" /><Relationship Type="http://schemas.openxmlformats.org/officeDocument/2006/relationships/slide" Target="/ppt/slides/slide57.xml" Id="R4da5494b212945e0" /><Relationship Type="http://schemas.openxmlformats.org/officeDocument/2006/relationships/slide" Target="/ppt/slides/slide58.xml" Id="Rf3a2da270d88475b" /><Relationship Type="http://schemas.openxmlformats.org/officeDocument/2006/relationships/slide" Target="/ppt/slides/slide59.xml" Id="R02450e4515db4b05" /><Relationship Type="http://schemas.openxmlformats.org/officeDocument/2006/relationships/slide" Target="/ppt/slides/slide60.xml" Id="R1853b99d9fb641aa" /><Relationship Type="http://schemas.openxmlformats.org/officeDocument/2006/relationships/slide" Target="/ppt/slides/slide61.xml" Id="R0dc8e3199de1426a" /><Relationship Type="http://schemas.openxmlformats.org/officeDocument/2006/relationships/slide" Target="/ppt/slides/slide62.xml" Id="Rd668fa1d6f9d4589" /><Relationship Type="http://schemas.openxmlformats.org/officeDocument/2006/relationships/slide" Target="/ppt/slides/slide63.xml" Id="Rba57345d11cb4e59" /><Relationship Type="http://schemas.openxmlformats.org/officeDocument/2006/relationships/slide" Target="/ppt/slides/slide64.xml" Id="R1aa04b390c964544" /><Relationship Type="http://schemas.openxmlformats.org/officeDocument/2006/relationships/slide" Target="/ppt/slides/slide65.xml" Id="R5de56846ca30437f" /><Relationship Type="http://schemas.openxmlformats.org/officeDocument/2006/relationships/slide" Target="/ppt/slides/slide66.xml" Id="R71f76a5d48d340fd" /><Relationship Type="http://schemas.openxmlformats.org/officeDocument/2006/relationships/slide" Target="/ppt/slides/slide67.xml" Id="R2728a7b2cc8b4507" /><Relationship Type="http://schemas.openxmlformats.org/officeDocument/2006/relationships/slide" Target="/ppt/slides/slide68.xml" Id="R84c52b0874b1497f" /><Relationship Type="http://schemas.openxmlformats.org/officeDocument/2006/relationships/slide" Target="/ppt/slides/slide69.xml" Id="Rf2df32f234ef4bb0" /><Relationship Type="http://schemas.openxmlformats.org/officeDocument/2006/relationships/slide" Target="/ppt/slides/slide70.xml" Id="Ra8f93c784144484e" /><Relationship Type="http://schemas.openxmlformats.org/officeDocument/2006/relationships/slide" Target="/ppt/slides/slide71.xml" Id="Rad193b1cb9ee409e" /><Relationship Type="http://schemas.openxmlformats.org/officeDocument/2006/relationships/slide" Target="/ppt/slides/slide72.xml" Id="R49dc9ae82e0f4e31" /><Relationship Type="http://schemas.openxmlformats.org/officeDocument/2006/relationships/slide" Target="/ppt/slides/slide73.xml" Id="Ra8d4458263214c85" /><Relationship Type="http://schemas.openxmlformats.org/officeDocument/2006/relationships/slide" Target="/ppt/slides/slide74.xml" Id="Rc2ee9045102b4861" /><Relationship Type="http://schemas.openxmlformats.org/officeDocument/2006/relationships/slide" Target="/ppt/slides/slide75.xml" Id="R11e1faa6ac6f474a" /><Relationship Type="http://schemas.openxmlformats.org/officeDocument/2006/relationships/slide" Target="/ppt/slides/slide76.xml" Id="R2fb29698cc3c4d10" /><Relationship Type="http://schemas.openxmlformats.org/officeDocument/2006/relationships/slide" Target="/ppt/slides/slide77.xml" Id="R4663dbc2b1eb41d2" /><Relationship Type="http://schemas.openxmlformats.org/officeDocument/2006/relationships/slide" Target="/ppt/slides/slide78.xml" Id="R3c7bffc58da44dcb" /><Relationship Type="http://schemas.openxmlformats.org/officeDocument/2006/relationships/slide" Target="/ppt/slides/slide79.xml" Id="R2b3582f3a53f414e" /><Relationship Type="http://schemas.openxmlformats.org/officeDocument/2006/relationships/slide" Target="/ppt/slides/slide80.xml" Id="Rb60c4d81ccb540d9" /><Relationship Type="http://schemas.openxmlformats.org/officeDocument/2006/relationships/slide" Target="/ppt/slides/slide81.xml" Id="R6809e9d65d3b4013" /><Relationship Type="http://schemas.openxmlformats.org/officeDocument/2006/relationships/slide" Target="/ppt/slides/slide82.xml" Id="R3774d613e84e4f7d" /><Relationship Type="http://schemas.openxmlformats.org/officeDocument/2006/relationships/slide" Target="/ppt/slides/slide83.xml" Id="R01511fb71a6a4bb2" /><Relationship Type="http://schemas.openxmlformats.org/officeDocument/2006/relationships/slide" Target="/ppt/slides/slide84.xml" Id="R2ed49f2c04d24326" /><Relationship Type="http://schemas.openxmlformats.org/officeDocument/2006/relationships/slide" Target="/ppt/slides/slide85.xml" Id="Rf1ec916fe64c4688" /><Relationship Type="http://schemas.openxmlformats.org/officeDocument/2006/relationships/slide" Target="/ppt/slides/slide86.xml" Id="R9d397c9e398147ad" /><Relationship Type="http://schemas.openxmlformats.org/officeDocument/2006/relationships/slide" Target="/ppt/slides/slide87.xml" Id="R5b82c6fa9f3a4a7b" /><Relationship Type="http://schemas.openxmlformats.org/officeDocument/2006/relationships/slide" Target="/ppt/slides/slide88.xml" Id="R278e2405372941a8" /><Relationship Type="http://schemas.openxmlformats.org/officeDocument/2006/relationships/slide" Target="/ppt/slides/slide89.xml" Id="R61f2182e30ac4edd" /><Relationship Type="http://schemas.openxmlformats.org/officeDocument/2006/relationships/slide" Target="/ppt/slides/slide90.xml" Id="R60ac21c9adf74c6e" /><Relationship Type="http://schemas.openxmlformats.org/officeDocument/2006/relationships/slide" Target="/ppt/slides/slide91.xml" Id="R40c4747fa5eb470d" /><Relationship Type="http://schemas.openxmlformats.org/officeDocument/2006/relationships/slide" Target="/ppt/slides/slide92.xml" Id="R524fc7e1d81d4398" /><Relationship Type="http://schemas.openxmlformats.org/officeDocument/2006/relationships/slide" Target="/ppt/slides/slide93.xml" Id="Rdd294256f1814507" /><Relationship Type="http://schemas.openxmlformats.org/officeDocument/2006/relationships/slide" Target="/ppt/slides/slide94.xml" Id="R017abd9163fb4a1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addc3fef1dc45c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03980dc9e7a44cb" /><Relationship Type="http://schemas.openxmlformats.org/officeDocument/2006/relationships/notesMaster" Target="/ppt/notesMasters/notesMaster1.xml" Id="R53168397576349f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45e20323d4b4d08" /><Relationship Type="http://schemas.openxmlformats.org/officeDocument/2006/relationships/notesMaster" Target="/ppt/notesMasters/notesMaster1.xml" Id="R7faa308128c8451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0938afb8fb1495f" /><Relationship Type="http://schemas.openxmlformats.org/officeDocument/2006/relationships/notesMaster" Target="/ppt/notesMasters/notesMaster1.xml" Id="Rde75716126cf4a7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f90bbc143aa24a65" /><Relationship Type="http://schemas.openxmlformats.org/officeDocument/2006/relationships/notesMaster" Target="/ppt/notesMasters/notesMaster1.xml" Id="R0bd2902f9db9439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d9d9f9e9dd4499b" /><Relationship Type="http://schemas.openxmlformats.org/officeDocument/2006/relationships/notesMaster" Target="/ppt/notesMasters/notesMaster1.xml" Id="R68f18324b6e24ef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f24985e5f0d4acc" /><Relationship Type="http://schemas.openxmlformats.org/officeDocument/2006/relationships/notesMaster" Target="/ppt/notesMasters/notesMaster1.xml" Id="R696252edd1b8416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5a9e235c6aa4e20" /><Relationship Type="http://schemas.openxmlformats.org/officeDocument/2006/relationships/notesMaster" Target="/ppt/notesMasters/notesMaster1.xml" Id="R2a253326075543e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c88136e015f4974" /><Relationship Type="http://schemas.openxmlformats.org/officeDocument/2006/relationships/notesMaster" Target="/ppt/notesMasters/notesMaster1.xml" Id="R694ce17491564c2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2ff34b2af9c40d4" /><Relationship Type="http://schemas.openxmlformats.org/officeDocument/2006/relationships/notesMaster" Target="/ppt/notesMasters/notesMaster1.xml" Id="R4ae0a409cb56410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7f312960efa4130" /><Relationship Type="http://schemas.openxmlformats.org/officeDocument/2006/relationships/notesMaster" Target="/ppt/notesMasters/notesMaster1.xml" Id="R3152fbcb51db48f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149e9f8a6a8840d4" /><Relationship Type="http://schemas.openxmlformats.org/officeDocument/2006/relationships/notesMaster" Target="/ppt/notesMasters/notesMaster1.xml" Id="R91e1e83df93448b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d8bfad91182463f" /><Relationship Type="http://schemas.openxmlformats.org/officeDocument/2006/relationships/notesMaster" Target="/ppt/notesMasters/notesMaster1.xml" Id="Rd76320b9595e4607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6a8bbf262854484" /><Relationship Type="http://schemas.openxmlformats.org/officeDocument/2006/relationships/notesMaster" Target="/ppt/notesMasters/notesMaster1.xml" Id="Rf3e5e4f4fd5c4fb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417c53ca72e04c73" /><Relationship Type="http://schemas.openxmlformats.org/officeDocument/2006/relationships/notesMaster" Target="/ppt/notesMasters/notesMaster1.xml" Id="Rbac47eceae454929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150ad5628f0d47f1" /><Relationship Type="http://schemas.openxmlformats.org/officeDocument/2006/relationships/notesMaster" Target="/ppt/notesMasters/notesMaster1.xml" Id="R5dbee9f887964a27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a4e37f08444c4a64" /><Relationship Type="http://schemas.openxmlformats.org/officeDocument/2006/relationships/notesMaster" Target="/ppt/notesMasters/notesMaster1.xml" Id="R8cfc6ea5df584d62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f9f8ebc85f534113" /><Relationship Type="http://schemas.openxmlformats.org/officeDocument/2006/relationships/notesMaster" Target="/ppt/notesMasters/notesMaster1.xml" Id="Ra7ea66afa0284a4f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ebb5c8c54694640" /><Relationship Type="http://schemas.openxmlformats.org/officeDocument/2006/relationships/notesMaster" Target="/ppt/notesMasters/notesMaster1.xml" Id="Rf537daf7fd8d4608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6487d6039b8d4b2d" /><Relationship Type="http://schemas.openxmlformats.org/officeDocument/2006/relationships/notesMaster" Target="/ppt/notesMasters/notesMaster1.xml" Id="Rc0fde74aac9d4436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74df9a88c39b4d96" /><Relationship Type="http://schemas.openxmlformats.org/officeDocument/2006/relationships/notesMaster" Target="/ppt/notesMasters/notesMaster1.xml" Id="Rd9da386b1af34408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7359892a2c8a4039" /><Relationship Type="http://schemas.openxmlformats.org/officeDocument/2006/relationships/notesMaster" Target="/ppt/notesMasters/notesMaster1.xml" Id="R7b33e011d2304df4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0a79a6775dc84678" /><Relationship Type="http://schemas.openxmlformats.org/officeDocument/2006/relationships/notesMaster" Target="/ppt/notesMasters/notesMaster1.xml" Id="R66904cd786334d9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a36040385c94057" /><Relationship Type="http://schemas.openxmlformats.org/officeDocument/2006/relationships/notesMaster" Target="/ppt/notesMasters/notesMaster1.xml" Id="R64b4f26b5ae84fcd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06b54f14a6e6498b" /><Relationship Type="http://schemas.openxmlformats.org/officeDocument/2006/relationships/notesMaster" Target="/ppt/notesMasters/notesMaster1.xml" Id="Rb4f9abe097a94591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2c1bf1ec68014401" /><Relationship Type="http://schemas.openxmlformats.org/officeDocument/2006/relationships/notesMaster" Target="/ppt/notesMasters/notesMaster1.xml" Id="Ra30c9299d3914f71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7346196d44b14efe" /><Relationship Type="http://schemas.openxmlformats.org/officeDocument/2006/relationships/notesMaster" Target="/ppt/notesMasters/notesMaster1.xml" Id="R7544084272454b35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9831a42abe0a4f04" /><Relationship Type="http://schemas.openxmlformats.org/officeDocument/2006/relationships/notesMaster" Target="/ppt/notesMasters/notesMaster1.xml" Id="R140ee00565c4475d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b0444c30710e413f" /><Relationship Type="http://schemas.openxmlformats.org/officeDocument/2006/relationships/notesMaster" Target="/ppt/notesMasters/notesMaster1.xml" Id="R0e31c3ef06534c13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84a941a7542749f9" /><Relationship Type="http://schemas.openxmlformats.org/officeDocument/2006/relationships/notesMaster" Target="/ppt/notesMasters/notesMaster1.xml" Id="R449bfe1a6bbf4d39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8f29965d9c034847" /><Relationship Type="http://schemas.openxmlformats.org/officeDocument/2006/relationships/notesMaster" Target="/ppt/notesMasters/notesMaster1.xml" Id="R01379b4e4286476c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db9033dbcfa24c2c" /><Relationship Type="http://schemas.openxmlformats.org/officeDocument/2006/relationships/notesMaster" Target="/ppt/notesMasters/notesMaster1.xml" Id="Rdae667508fd64b79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83e6c7a4d9b34410" /><Relationship Type="http://schemas.openxmlformats.org/officeDocument/2006/relationships/notesMaster" Target="/ppt/notesMasters/notesMaster1.xml" Id="R09165e09236442c6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85d2b7873418422e" /><Relationship Type="http://schemas.openxmlformats.org/officeDocument/2006/relationships/notesMaster" Target="/ppt/notesMasters/notesMaster1.xml" Id="R34bfc219c93d456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b444406ab1d4d1b" /><Relationship Type="http://schemas.openxmlformats.org/officeDocument/2006/relationships/notesMaster" Target="/ppt/notesMasters/notesMaster1.xml" Id="R47b82131da744584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27d3639704424895" /><Relationship Type="http://schemas.openxmlformats.org/officeDocument/2006/relationships/notesMaster" Target="/ppt/notesMasters/notesMaster1.xml" Id="R4cfaae3618254264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df9afdc1e3bc48f1" /><Relationship Type="http://schemas.openxmlformats.org/officeDocument/2006/relationships/notesMaster" Target="/ppt/notesMasters/notesMaster1.xml" Id="R4964f9579c7d47cf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e9a7a857e559499e" /><Relationship Type="http://schemas.openxmlformats.org/officeDocument/2006/relationships/notesMaster" Target="/ppt/notesMasters/notesMaster1.xml" Id="R0b34c1f7cbc54602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04f88640589e4d83" /><Relationship Type="http://schemas.openxmlformats.org/officeDocument/2006/relationships/notesMaster" Target="/ppt/notesMasters/notesMaster1.xml" Id="Rfebc821d57854bcb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4cceedcb25c247ef" /><Relationship Type="http://schemas.openxmlformats.org/officeDocument/2006/relationships/notesMaster" Target="/ppt/notesMasters/notesMaster1.xml" Id="R0e2532f894784775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214c4a3c81b742c4" /><Relationship Type="http://schemas.openxmlformats.org/officeDocument/2006/relationships/notesMaster" Target="/ppt/notesMasters/notesMaster1.xml" Id="R2d14a09da16143b8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760bcb37520346a2" /><Relationship Type="http://schemas.openxmlformats.org/officeDocument/2006/relationships/notesMaster" Target="/ppt/notesMasters/notesMaster1.xml" Id="R79e1e22989684e04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79366ea451244192" /><Relationship Type="http://schemas.openxmlformats.org/officeDocument/2006/relationships/notesMaster" Target="/ppt/notesMasters/notesMaster1.xml" Id="R263e85e830484ffe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707ad0d201844042" /><Relationship Type="http://schemas.openxmlformats.org/officeDocument/2006/relationships/notesMaster" Target="/ppt/notesMasters/notesMaster1.xml" Id="Re47c8804e207493e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7f7a6bd0629b4fd1" /><Relationship Type="http://schemas.openxmlformats.org/officeDocument/2006/relationships/notesMaster" Target="/ppt/notesMasters/notesMaster1.xml" Id="R35996efa6ebb463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50123c6fec94acb" /><Relationship Type="http://schemas.openxmlformats.org/officeDocument/2006/relationships/notesMaster" Target="/ppt/notesMasters/notesMaster1.xml" Id="R0a42c5e5ebe94a59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26047fdcf5bc45c8" /><Relationship Type="http://schemas.openxmlformats.org/officeDocument/2006/relationships/notesMaster" Target="/ppt/notesMasters/notesMaster1.xml" Id="R69b36421d09f4d29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562c3ecfabe14501" /><Relationship Type="http://schemas.openxmlformats.org/officeDocument/2006/relationships/notesMaster" Target="/ppt/notesMasters/notesMaster1.xml" Id="R336889c2efe9431c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8fa1a12ace294a17" /><Relationship Type="http://schemas.openxmlformats.org/officeDocument/2006/relationships/notesMaster" Target="/ppt/notesMasters/notesMaster1.xml" Id="R273c65560ac24380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a1bf80cec1ee4792" /><Relationship Type="http://schemas.openxmlformats.org/officeDocument/2006/relationships/notesMaster" Target="/ppt/notesMasters/notesMaster1.xml" Id="R8fdd44b652024dfc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5a0b37c422e54229" /><Relationship Type="http://schemas.openxmlformats.org/officeDocument/2006/relationships/notesMaster" Target="/ppt/notesMasters/notesMaster1.xml" Id="R61201ad771b94dcb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a582cd18c4504eca" /><Relationship Type="http://schemas.openxmlformats.org/officeDocument/2006/relationships/notesMaster" Target="/ppt/notesMasters/notesMaster1.xml" Id="R426db91ee0894597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b42bade1c1bc4b0a" /><Relationship Type="http://schemas.openxmlformats.org/officeDocument/2006/relationships/notesMaster" Target="/ppt/notesMasters/notesMaster1.xml" Id="Rf808593ea192488a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b38f77a1d7da4359" /><Relationship Type="http://schemas.openxmlformats.org/officeDocument/2006/relationships/notesMaster" Target="/ppt/notesMasters/notesMaster1.xml" Id="R6e2835f13965477e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4de8f37cf26f475a" /><Relationship Type="http://schemas.openxmlformats.org/officeDocument/2006/relationships/notesMaster" Target="/ppt/notesMasters/notesMaster1.xml" Id="Rcc07d70512dc4379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4aaa7d1a126c4bc4" /><Relationship Type="http://schemas.openxmlformats.org/officeDocument/2006/relationships/notesMaster" Target="/ppt/notesMasters/notesMaster1.xml" Id="R62818852db474e5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6888a9c93c04b57" /><Relationship Type="http://schemas.openxmlformats.org/officeDocument/2006/relationships/notesMaster" Target="/ppt/notesMasters/notesMaster1.xml" Id="Rae059b4d2add449f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047530b1e3674224" /><Relationship Type="http://schemas.openxmlformats.org/officeDocument/2006/relationships/notesMaster" Target="/ppt/notesMasters/notesMaster1.xml" Id="R4fe0c6db0de245f0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e232c560f64f421a" /><Relationship Type="http://schemas.openxmlformats.org/officeDocument/2006/relationships/notesMaster" Target="/ppt/notesMasters/notesMaster1.xml" Id="Rf25425fe589d449d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ac64372f2ef54286" /><Relationship Type="http://schemas.openxmlformats.org/officeDocument/2006/relationships/notesMaster" Target="/ppt/notesMasters/notesMaster1.xml" Id="R56fc0337c4384edf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fc4190842ee147fb" /><Relationship Type="http://schemas.openxmlformats.org/officeDocument/2006/relationships/notesMaster" Target="/ppt/notesMasters/notesMaster1.xml" Id="Rf51c52711a7248b2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6e7203f0335e497e" /><Relationship Type="http://schemas.openxmlformats.org/officeDocument/2006/relationships/notesMaster" Target="/ppt/notesMasters/notesMaster1.xml" Id="R09a1ed6123224638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0d7730b877db4b60" /><Relationship Type="http://schemas.openxmlformats.org/officeDocument/2006/relationships/notesMaster" Target="/ppt/notesMasters/notesMaster1.xml" Id="Ra227395577924f5f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8762621e85cd4f9f" /><Relationship Type="http://schemas.openxmlformats.org/officeDocument/2006/relationships/notesMaster" Target="/ppt/notesMasters/notesMaster1.xml" Id="Rca068e9a0d144832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036c8ed87db544d9" /><Relationship Type="http://schemas.openxmlformats.org/officeDocument/2006/relationships/notesMaster" Target="/ppt/notesMasters/notesMaster1.xml" Id="R60ee40fee58949bc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28c8cd2336fd4d54" /><Relationship Type="http://schemas.openxmlformats.org/officeDocument/2006/relationships/notesMaster" Target="/ppt/notesMasters/notesMaster1.xml" Id="R3e2507568ee8420d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50a60235ee184a20" /><Relationship Type="http://schemas.openxmlformats.org/officeDocument/2006/relationships/notesMaster" Target="/ppt/notesMasters/notesMaster1.xml" Id="Ra207f612cef5446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b240505bde4454f" /><Relationship Type="http://schemas.openxmlformats.org/officeDocument/2006/relationships/notesMaster" Target="/ppt/notesMasters/notesMaster1.xml" Id="R684c299c9a53499f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07694299a939479a" /><Relationship Type="http://schemas.openxmlformats.org/officeDocument/2006/relationships/notesMaster" Target="/ppt/notesMasters/notesMaster1.xml" Id="Re6ab730ad36d4ff4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01361960a41c4331" /><Relationship Type="http://schemas.openxmlformats.org/officeDocument/2006/relationships/notesMaster" Target="/ppt/notesMasters/notesMaster1.xml" Id="Rbb0b34e7c761439a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1fa02136124843f6" /><Relationship Type="http://schemas.openxmlformats.org/officeDocument/2006/relationships/notesMaster" Target="/ppt/notesMasters/notesMaster1.xml" Id="R6575261e52cb404f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234294d362b6493a" /><Relationship Type="http://schemas.openxmlformats.org/officeDocument/2006/relationships/notesMaster" Target="/ppt/notesMasters/notesMaster1.xml" Id="R5a5e109b37c4474d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b7976135d11b4689" /><Relationship Type="http://schemas.openxmlformats.org/officeDocument/2006/relationships/notesMaster" Target="/ppt/notesMasters/notesMaster1.xml" Id="R9d3c7f73c9644872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c4cda938f9b44acd" /><Relationship Type="http://schemas.openxmlformats.org/officeDocument/2006/relationships/notesMaster" Target="/ppt/notesMasters/notesMaster1.xml" Id="R7fc2b34e11e549ef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576b93bc53e64b43" /><Relationship Type="http://schemas.openxmlformats.org/officeDocument/2006/relationships/notesMaster" Target="/ppt/notesMasters/notesMaster1.xml" Id="R845be361af6b4848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8628ef015f864fd4" /><Relationship Type="http://schemas.openxmlformats.org/officeDocument/2006/relationships/notesMaster" Target="/ppt/notesMasters/notesMaster1.xml" Id="Raeee1a33e0c64416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ab07bb25252b4c01" /><Relationship Type="http://schemas.openxmlformats.org/officeDocument/2006/relationships/notesMaster" Target="/ppt/notesMasters/notesMaster1.xml" Id="R8bac18b99ee9497e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bdada11a15124f10" /><Relationship Type="http://schemas.openxmlformats.org/officeDocument/2006/relationships/notesMaster" Target="/ppt/notesMasters/notesMaster1.xml" Id="R1de17dbfdcba471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e2c68ee5f1b4c97" /><Relationship Type="http://schemas.openxmlformats.org/officeDocument/2006/relationships/notesMaster" Target="/ppt/notesMasters/notesMaster1.xml" Id="R1a6ee6daf22d4cd9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01e196f8248d4a11" /><Relationship Type="http://schemas.openxmlformats.org/officeDocument/2006/relationships/notesMaster" Target="/ppt/notesMasters/notesMaster1.xml" Id="R9e240f8d957a4083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10fed3dc37be4dcf" /><Relationship Type="http://schemas.openxmlformats.org/officeDocument/2006/relationships/notesMaster" Target="/ppt/notesMasters/notesMaster1.xml" Id="Rc0c701cfa7f34728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fe5011a76a7d4930" /><Relationship Type="http://schemas.openxmlformats.org/officeDocument/2006/relationships/notesMaster" Target="/ppt/notesMasters/notesMaster1.xml" Id="R631ed8b8d00b4af4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8e032bf6f388410a" /><Relationship Type="http://schemas.openxmlformats.org/officeDocument/2006/relationships/notesMaster" Target="/ppt/notesMasters/notesMaster1.xml" Id="Ra0adecc7cad94b76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ac5da4f1312142cc" /><Relationship Type="http://schemas.openxmlformats.org/officeDocument/2006/relationships/notesMaster" Target="/ppt/notesMasters/notesMaster1.xml" Id="R953f8224a8c14ba1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916d08148a834cda" /><Relationship Type="http://schemas.openxmlformats.org/officeDocument/2006/relationships/notesMaster" Target="/ppt/notesMasters/notesMaster1.xml" Id="R42a5e91bc6944fdc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181e7324b4b045dc" /><Relationship Type="http://schemas.openxmlformats.org/officeDocument/2006/relationships/notesMaster" Target="/ppt/notesMasters/notesMaster1.xml" Id="Rb8dee6b078c54dda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af8aff5f11644825" /><Relationship Type="http://schemas.openxmlformats.org/officeDocument/2006/relationships/notesMaster" Target="/ppt/notesMasters/notesMaster1.xml" Id="R320a8732f2ff499a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ff410f5383a8403c" /><Relationship Type="http://schemas.openxmlformats.org/officeDocument/2006/relationships/notesMaster" Target="/ppt/notesMasters/notesMaster1.xml" Id="R5d09bee64a3246ec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4904a11b4b294594" /><Relationship Type="http://schemas.openxmlformats.org/officeDocument/2006/relationships/notesMaster" Target="/ppt/notesMasters/notesMaster1.xml" Id="Re41423174fba4a8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77ae1ce763f41d7" /><Relationship Type="http://schemas.openxmlformats.org/officeDocument/2006/relationships/notesMaster" Target="/ppt/notesMasters/notesMaster1.xml" Id="R237070503aee463e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a3eab6e258fe4323" /><Relationship Type="http://schemas.openxmlformats.org/officeDocument/2006/relationships/notesMaster" Target="/ppt/notesMasters/notesMaster1.xml" Id="Re7267dfdb74b441d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2c2061948c5d4d8d" /><Relationship Type="http://schemas.openxmlformats.org/officeDocument/2006/relationships/notesMaster" Target="/ppt/notesMasters/notesMaster1.xml" Id="R80e0cd6030384a69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fefad8b5f74d43f1" /><Relationship Type="http://schemas.openxmlformats.org/officeDocument/2006/relationships/notesMaster" Target="/ppt/notesMasters/notesMaster1.xml" Id="Re180da9e80654428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ffe7fa8571aa44c4" /><Relationship Type="http://schemas.openxmlformats.org/officeDocument/2006/relationships/notesMaster" Target="/ppt/notesMasters/notesMaster1.xml" Id="Rdb714491892b4a85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da6d4525d5e74a96" /><Relationship Type="http://schemas.openxmlformats.org/officeDocument/2006/relationships/notesMaster" Target="/ppt/notesMasters/notesMaster1.xml" Id="R9164c93e606b4ca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b409245124347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22c2029b327403b" /><Relationship Type="http://schemas.openxmlformats.org/officeDocument/2006/relationships/slideLayout" Target="/ppt/slideLayouts/slideLayout1.xml" Id="Rb99197d85e6e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197d85e6e4d17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b60999e894455" /><Relationship Type="http://schemas.openxmlformats.org/officeDocument/2006/relationships/image" Target="/ppt/media/image.png" Id="R3f6c28eedc224a39" /><Relationship Type="http://schemas.openxmlformats.org/officeDocument/2006/relationships/notesSlide" Target="/ppt/notesSlides/notesSlide1.xml" Id="Rc65354102cf145f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1c0b94c414dc4" /><Relationship Type="http://schemas.openxmlformats.org/officeDocument/2006/relationships/image" Target="/ppt/media/image3.png" Id="R2dc8a408ddf5408f" /><Relationship Type="http://schemas.openxmlformats.org/officeDocument/2006/relationships/notesSlide" Target="/ppt/notesSlides/notesSlide10.xml" Id="R785076cc931f4f0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a3572bae64834" /><Relationship Type="http://schemas.openxmlformats.org/officeDocument/2006/relationships/image" Target="/ppt/media/image4.png" Id="R5bc211fd9dcc41a6" /><Relationship Type="http://schemas.openxmlformats.org/officeDocument/2006/relationships/notesSlide" Target="/ppt/notesSlides/notesSlide11.xml" Id="R0c69f832b7124d9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e10976fdd4f7d" /><Relationship Type="http://schemas.openxmlformats.org/officeDocument/2006/relationships/notesSlide" Target="/ppt/notesSlides/notesSlide12.xml" Id="R66fe749dea724b2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26f3c5ac04528" /><Relationship Type="http://schemas.openxmlformats.org/officeDocument/2006/relationships/image" Target="/ppt/media/image5.png" Id="Re9f63ceab7054158" /><Relationship Type="http://schemas.openxmlformats.org/officeDocument/2006/relationships/notesSlide" Target="/ppt/notesSlides/notesSlide13.xml" Id="Rde25898291934b4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948ac6b6b4986" /><Relationship Type="http://schemas.openxmlformats.org/officeDocument/2006/relationships/notesSlide" Target="/ppt/notesSlides/notesSlide14.xml" Id="R38c8c3b2ac52497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4e1c396e44ff" /><Relationship Type="http://schemas.openxmlformats.org/officeDocument/2006/relationships/image" Target="/ppt/media/image6.png" Id="Rff78ba6c44ad4e24" /><Relationship Type="http://schemas.openxmlformats.org/officeDocument/2006/relationships/notesSlide" Target="/ppt/notesSlides/notesSlide15.xml" Id="R78ccb13ab67042d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abc9829294ee4" /><Relationship Type="http://schemas.openxmlformats.org/officeDocument/2006/relationships/image" Target="/ppt/media/image7.png" Id="R7634604bf1de45fc" /><Relationship Type="http://schemas.openxmlformats.org/officeDocument/2006/relationships/notesSlide" Target="/ppt/notesSlides/notesSlide16.xml" Id="R69b75c50ed0a447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7827e704a4dea" /><Relationship Type="http://schemas.openxmlformats.org/officeDocument/2006/relationships/notesSlide" Target="/ppt/notesSlides/notesSlide17.xml" Id="R8d4cf50983af4ab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b437dfefb448d" /><Relationship Type="http://schemas.openxmlformats.org/officeDocument/2006/relationships/notesSlide" Target="/ppt/notesSlides/notesSlide18.xml" Id="R1cba85dbe47c457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cfd9e9bd64d03" /><Relationship Type="http://schemas.openxmlformats.org/officeDocument/2006/relationships/image" Target="/ppt/media/image8.png" Id="R60dce5423e4a40f4" /><Relationship Type="http://schemas.openxmlformats.org/officeDocument/2006/relationships/notesSlide" Target="/ppt/notesSlides/notesSlide19.xml" Id="R12a029e90b4c42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ccd2b17c447bb" /><Relationship Type="http://schemas.openxmlformats.org/officeDocument/2006/relationships/notesSlide" Target="/ppt/notesSlides/notesSlide2.xml" Id="R4503c070f804416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c4f6d61a147c4" /><Relationship Type="http://schemas.openxmlformats.org/officeDocument/2006/relationships/image" Target="/ppt/media/image9.png" Id="R070d15fc0114469c" /><Relationship Type="http://schemas.openxmlformats.org/officeDocument/2006/relationships/notesSlide" Target="/ppt/notesSlides/notesSlide20.xml" Id="R086bdfd5c1434b7e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7fcc3ffd6456d" /><Relationship Type="http://schemas.openxmlformats.org/officeDocument/2006/relationships/notesSlide" Target="/ppt/notesSlides/notesSlide21.xml" Id="R70e25e3bb2d8435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52d8f45394d24" /><Relationship Type="http://schemas.openxmlformats.org/officeDocument/2006/relationships/notesSlide" Target="/ppt/notesSlides/notesSlide22.xml" Id="Rab13cfcf2c5848da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e72465b9b4de3" /><Relationship Type="http://schemas.openxmlformats.org/officeDocument/2006/relationships/image" Target="/ppt/media/image10.png" Id="Rd329d3cb107d4fe6" /><Relationship Type="http://schemas.openxmlformats.org/officeDocument/2006/relationships/notesSlide" Target="/ppt/notesSlides/notesSlide23.xml" Id="Rc42d9f9ae1564363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aa0779b124527" /><Relationship Type="http://schemas.openxmlformats.org/officeDocument/2006/relationships/image" Target="/ppt/media/image11.png" Id="Ra693629e0fa9401a" /><Relationship Type="http://schemas.openxmlformats.org/officeDocument/2006/relationships/notesSlide" Target="/ppt/notesSlides/notesSlide24.xml" Id="Rf459c407877a4bd4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d6dccc994442d" /><Relationship Type="http://schemas.openxmlformats.org/officeDocument/2006/relationships/image" Target="/ppt/media/image12.png" Id="R449e8a1827f9458b" /><Relationship Type="http://schemas.openxmlformats.org/officeDocument/2006/relationships/notesSlide" Target="/ppt/notesSlides/notesSlide25.xml" Id="R2a7ee8789d264c24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8a8479fa04c8a" /><Relationship Type="http://schemas.openxmlformats.org/officeDocument/2006/relationships/notesSlide" Target="/ppt/notesSlides/notesSlide26.xml" Id="Rb09d1358cc464d09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528ba81134180" /><Relationship Type="http://schemas.openxmlformats.org/officeDocument/2006/relationships/image" Target="/ppt/media/image13.png" Id="Rd6e719d5f38a4c53" /><Relationship Type="http://schemas.openxmlformats.org/officeDocument/2006/relationships/notesSlide" Target="/ppt/notesSlides/notesSlide27.xml" Id="Rea62292a8a154834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115bd639f4064" /><Relationship Type="http://schemas.openxmlformats.org/officeDocument/2006/relationships/notesSlide" Target="/ppt/notesSlides/notesSlide28.xml" Id="R5f43def0d096483f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c6666bd1d4822" /><Relationship Type="http://schemas.openxmlformats.org/officeDocument/2006/relationships/image" Target="/ppt/media/image14.png" Id="Rd8d901fde6a14a18" /><Relationship Type="http://schemas.openxmlformats.org/officeDocument/2006/relationships/notesSlide" Target="/ppt/notesSlides/notesSlide29.xml" Id="R1423d22fe1e7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35eda6dc14081" /><Relationship Type="http://schemas.openxmlformats.org/officeDocument/2006/relationships/notesSlide" Target="/ppt/notesSlides/notesSlide3.xml" Id="R5ac6927d2d214622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2b97a156042b3" /><Relationship Type="http://schemas.openxmlformats.org/officeDocument/2006/relationships/notesSlide" Target="/ppt/notesSlides/notesSlide30.xml" Id="R6cee1a5b90d74037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0fd23d816408e" /><Relationship Type="http://schemas.openxmlformats.org/officeDocument/2006/relationships/image" Target="/ppt/media/image15.png" Id="R80a24b61ef9341f3" /><Relationship Type="http://schemas.openxmlformats.org/officeDocument/2006/relationships/notesSlide" Target="/ppt/notesSlides/notesSlide31.xml" Id="R98678568e322447b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8b0060cd1424e" /><Relationship Type="http://schemas.openxmlformats.org/officeDocument/2006/relationships/notesSlide" Target="/ppt/notesSlides/notesSlide32.xml" Id="Rb8e33749dbcb4622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c6817f2e9464b" /><Relationship Type="http://schemas.openxmlformats.org/officeDocument/2006/relationships/image" Target="/ppt/media/image16.png" Id="Rb94206e130d94726" /><Relationship Type="http://schemas.openxmlformats.org/officeDocument/2006/relationships/notesSlide" Target="/ppt/notesSlides/notesSlide33.xml" Id="Rdf963863420748c2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901fd1e0468c" /><Relationship Type="http://schemas.openxmlformats.org/officeDocument/2006/relationships/notesSlide" Target="/ppt/notesSlides/notesSlide34.xml" Id="Rdb47215b6fdf41e7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1c18712d4436c" /><Relationship Type="http://schemas.openxmlformats.org/officeDocument/2006/relationships/image" Target="/ppt/media/image17.png" Id="R239b1fce25d344a7" /><Relationship Type="http://schemas.openxmlformats.org/officeDocument/2006/relationships/notesSlide" Target="/ppt/notesSlides/notesSlide35.xml" Id="Rf879429e3b2c442a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fc09d0e2943c1" /><Relationship Type="http://schemas.openxmlformats.org/officeDocument/2006/relationships/notesSlide" Target="/ppt/notesSlides/notesSlide36.xml" Id="Raff8e96c9e2240de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dfaa2d7fd45d6" /><Relationship Type="http://schemas.openxmlformats.org/officeDocument/2006/relationships/image" Target="/ppt/media/image18.png" Id="R4914cf0b2d8943ce" /><Relationship Type="http://schemas.openxmlformats.org/officeDocument/2006/relationships/notesSlide" Target="/ppt/notesSlides/notesSlide37.xml" Id="Rdd5e9ed5685e4345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203a07e064e01" /><Relationship Type="http://schemas.openxmlformats.org/officeDocument/2006/relationships/notesSlide" Target="/ppt/notesSlides/notesSlide38.xml" Id="R58e030348bee4cd1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b9c4f54b44e19" /><Relationship Type="http://schemas.openxmlformats.org/officeDocument/2006/relationships/image" Target="/ppt/media/image19.png" Id="R2f2fc67a836d4693" /><Relationship Type="http://schemas.openxmlformats.org/officeDocument/2006/relationships/notesSlide" Target="/ppt/notesSlides/notesSlide39.xml" Id="R56113f0b2f444f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a495e6c24460b" /><Relationship Type="http://schemas.openxmlformats.org/officeDocument/2006/relationships/notesSlide" Target="/ppt/notesSlides/notesSlide4.xml" Id="Re0b1550c1ee445e0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61ef2f85346f8" /><Relationship Type="http://schemas.openxmlformats.org/officeDocument/2006/relationships/notesSlide" Target="/ppt/notesSlides/notesSlide40.xml" Id="R0f2f1ef6f6c34e42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66d451b9d424f" /><Relationship Type="http://schemas.openxmlformats.org/officeDocument/2006/relationships/notesSlide" Target="/ppt/notesSlides/notesSlide41.xml" Id="R3b53fa1d81694222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832a764964b9e" /><Relationship Type="http://schemas.openxmlformats.org/officeDocument/2006/relationships/notesSlide" Target="/ppt/notesSlides/notesSlide42.xml" Id="Rd3ae261b3a7b4c32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b2833e8b1451e" /><Relationship Type="http://schemas.openxmlformats.org/officeDocument/2006/relationships/notesSlide" Target="/ppt/notesSlides/notesSlide43.xml" Id="Ra7899cbcdd834538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258d190254f4f" /><Relationship Type="http://schemas.openxmlformats.org/officeDocument/2006/relationships/notesSlide" Target="/ppt/notesSlides/notesSlide44.xml" Id="R53e1fda6b34a41b8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d2a0c2a3449f4" /><Relationship Type="http://schemas.openxmlformats.org/officeDocument/2006/relationships/notesSlide" Target="/ppt/notesSlides/notesSlide45.xml" Id="R03402538a35642c3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6955d22c846c2" /><Relationship Type="http://schemas.openxmlformats.org/officeDocument/2006/relationships/image" Target="/ppt/media/image20.png" Id="Rca18a21df0ab47b1" /><Relationship Type="http://schemas.openxmlformats.org/officeDocument/2006/relationships/notesSlide" Target="/ppt/notesSlides/notesSlide46.xml" Id="R6e5b5a8421124bed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4d9e621214d96" /><Relationship Type="http://schemas.openxmlformats.org/officeDocument/2006/relationships/image" Target="/ppt/media/image21.png" Id="R6d1a3e12fe074fff" /><Relationship Type="http://schemas.openxmlformats.org/officeDocument/2006/relationships/notesSlide" Target="/ppt/notesSlides/notesSlide47.xml" Id="Rc1f9320eba2841f4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c43280ca148c8" /><Relationship Type="http://schemas.openxmlformats.org/officeDocument/2006/relationships/notesSlide" Target="/ppt/notesSlides/notesSlide48.xml" Id="R5a2547a3759a4fb5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240f05601451c" /><Relationship Type="http://schemas.openxmlformats.org/officeDocument/2006/relationships/notesSlide" Target="/ppt/notesSlides/notesSlide49.xml" Id="R1053674aeed9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f2d44a6fb4404" /><Relationship Type="http://schemas.openxmlformats.org/officeDocument/2006/relationships/notesSlide" Target="/ppt/notesSlides/notesSlide5.xml" Id="Rd62d86bda05e4247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90341a059464b" /><Relationship Type="http://schemas.openxmlformats.org/officeDocument/2006/relationships/notesSlide" Target="/ppt/notesSlides/notesSlide50.xml" Id="R2bfee930c6164577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a6bc307d0403e" /><Relationship Type="http://schemas.openxmlformats.org/officeDocument/2006/relationships/notesSlide" Target="/ppt/notesSlides/notesSlide51.xml" Id="Rde1e9fff520c489e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2a4e570f1490a" /><Relationship Type="http://schemas.openxmlformats.org/officeDocument/2006/relationships/notesSlide" Target="/ppt/notesSlides/notesSlide52.xml" Id="R9c6ef59f50c14cbb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6254fa9d04d3a" /><Relationship Type="http://schemas.openxmlformats.org/officeDocument/2006/relationships/notesSlide" Target="/ppt/notesSlides/notesSlide53.xml" Id="R948a1d36cc5046cf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92b6159c44521" /><Relationship Type="http://schemas.openxmlformats.org/officeDocument/2006/relationships/image" Target="/ppt/media/image22.png" Id="R4a055229fe8f4763" /><Relationship Type="http://schemas.openxmlformats.org/officeDocument/2006/relationships/notesSlide" Target="/ppt/notesSlides/notesSlide54.xml" Id="R3fca35c39e69487e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e313a4e514313" /><Relationship Type="http://schemas.openxmlformats.org/officeDocument/2006/relationships/notesSlide" Target="/ppt/notesSlides/notesSlide55.xml" Id="R3ba48e067eed4fb8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1e6cdd1ff4b4e" /><Relationship Type="http://schemas.openxmlformats.org/officeDocument/2006/relationships/notesSlide" Target="/ppt/notesSlides/notesSlide56.xml" Id="R95433448d1384311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baaf0a26445b4" /><Relationship Type="http://schemas.openxmlformats.org/officeDocument/2006/relationships/image" Target="/ppt/media/image23.png" Id="R2198602f34bb4394" /><Relationship Type="http://schemas.openxmlformats.org/officeDocument/2006/relationships/notesSlide" Target="/ppt/notesSlides/notesSlide57.xml" Id="R1461928136bd40e9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0df02bc8c448e" /><Relationship Type="http://schemas.openxmlformats.org/officeDocument/2006/relationships/notesSlide" Target="/ppt/notesSlides/notesSlide58.xml" Id="Rb5f62ae8993f487e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91a7ef0d34486" /><Relationship Type="http://schemas.openxmlformats.org/officeDocument/2006/relationships/notesSlide" Target="/ppt/notesSlides/notesSlide59.xml" Id="R161a26484367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77695b8154aeb" /><Relationship Type="http://schemas.openxmlformats.org/officeDocument/2006/relationships/notesSlide" Target="/ppt/notesSlides/notesSlide6.xml" Id="Rd9c4e10b70cb40d3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0d6b07b2c4dd6" /><Relationship Type="http://schemas.openxmlformats.org/officeDocument/2006/relationships/notesSlide" Target="/ppt/notesSlides/notesSlide60.xml" Id="R788d158f2a0846c6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9172ff9324e95" /><Relationship Type="http://schemas.openxmlformats.org/officeDocument/2006/relationships/image" Target="/ppt/media/image24.png" Id="R879a8b972b434467" /><Relationship Type="http://schemas.openxmlformats.org/officeDocument/2006/relationships/notesSlide" Target="/ppt/notesSlides/notesSlide61.xml" Id="Rac454d52585b4b33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5353100a34447" /><Relationship Type="http://schemas.openxmlformats.org/officeDocument/2006/relationships/image" Target="/ppt/media/image25.png" Id="Rc452651012e44fd8" /><Relationship Type="http://schemas.openxmlformats.org/officeDocument/2006/relationships/notesSlide" Target="/ppt/notesSlides/notesSlide62.xml" Id="R481afd4787914fb3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3ed68611f410d" /><Relationship Type="http://schemas.openxmlformats.org/officeDocument/2006/relationships/notesSlide" Target="/ppt/notesSlides/notesSlide63.xml" Id="R2aae7bf4e66e4e6c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dd572695e472b" /><Relationship Type="http://schemas.openxmlformats.org/officeDocument/2006/relationships/notesSlide" Target="/ppt/notesSlides/notesSlide64.xml" Id="Rb948d12f9ca24eac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4fe67917d4730" /><Relationship Type="http://schemas.openxmlformats.org/officeDocument/2006/relationships/image" Target="/ppt/media/image26.png" Id="R3c118cfceaab4e9c" /><Relationship Type="http://schemas.openxmlformats.org/officeDocument/2006/relationships/notesSlide" Target="/ppt/notesSlides/notesSlide65.xml" Id="R7d387b9ca02743ce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7dfd3f8d244db" /><Relationship Type="http://schemas.openxmlformats.org/officeDocument/2006/relationships/image" Target="/ppt/media/image27.png" Id="R224a24a0402e479d" /><Relationship Type="http://schemas.openxmlformats.org/officeDocument/2006/relationships/notesSlide" Target="/ppt/notesSlides/notesSlide66.xml" Id="Re083d189e57b41a4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58aa472b24ff8" /><Relationship Type="http://schemas.openxmlformats.org/officeDocument/2006/relationships/notesSlide" Target="/ppt/notesSlides/notesSlide67.xml" Id="Raa31805e8a85441b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571839668415d" /><Relationship Type="http://schemas.openxmlformats.org/officeDocument/2006/relationships/notesSlide" Target="/ppt/notesSlides/notesSlide68.xml" Id="Rc1daec7d0f9749ee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436607ec544f2" /><Relationship Type="http://schemas.openxmlformats.org/officeDocument/2006/relationships/image" Target="/ppt/media/image28.png" Id="R23b095aa65e94f40" /><Relationship Type="http://schemas.openxmlformats.org/officeDocument/2006/relationships/notesSlide" Target="/ppt/notesSlides/notesSlide69.xml" Id="R95bc4353a833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9f8864b5946df" /><Relationship Type="http://schemas.openxmlformats.org/officeDocument/2006/relationships/notesSlide" Target="/ppt/notesSlides/notesSlide7.xml" Id="Reb43b15b0fbf4f16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8784b1d3043ca" /><Relationship Type="http://schemas.openxmlformats.org/officeDocument/2006/relationships/notesSlide" Target="/ppt/notesSlides/notesSlide70.xml" Id="R460571675a4a4f53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0324859144805" /><Relationship Type="http://schemas.openxmlformats.org/officeDocument/2006/relationships/image" Target="/ppt/media/image29.png" Id="R86fb04b7b20648b0" /><Relationship Type="http://schemas.openxmlformats.org/officeDocument/2006/relationships/notesSlide" Target="/ppt/notesSlides/notesSlide71.xml" Id="R0b197fd863c74db7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c479423ad4529" /><Relationship Type="http://schemas.openxmlformats.org/officeDocument/2006/relationships/notesSlide" Target="/ppt/notesSlides/notesSlide72.xml" Id="R2d050349ba1d4f31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e937fc38d4574" /><Relationship Type="http://schemas.openxmlformats.org/officeDocument/2006/relationships/image" Target="/ppt/media/image30.png" Id="R426d18a9adfb4cfb" /><Relationship Type="http://schemas.openxmlformats.org/officeDocument/2006/relationships/notesSlide" Target="/ppt/notesSlides/notesSlide73.xml" Id="R341ba7cbc8fd44b0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e7655ac464098" /><Relationship Type="http://schemas.openxmlformats.org/officeDocument/2006/relationships/notesSlide" Target="/ppt/notesSlides/notesSlide74.xml" Id="R1de452b86f6f4da0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974cab3ed4cec" /><Relationship Type="http://schemas.openxmlformats.org/officeDocument/2006/relationships/notesSlide" Target="/ppt/notesSlides/notesSlide75.xml" Id="Raf3990b6e7134466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3b6224f174151" /><Relationship Type="http://schemas.openxmlformats.org/officeDocument/2006/relationships/notesSlide" Target="/ppt/notesSlides/notesSlide76.xml" Id="Rc9992759347f4185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13a935b594a69" /><Relationship Type="http://schemas.openxmlformats.org/officeDocument/2006/relationships/notesSlide" Target="/ppt/notesSlides/notesSlide77.xml" Id="R0b2d78cb3876460a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efe97a2e541d7" /><Relationship Type="http://schemas.openxmlformats.org/officeDocument/2006/relationships/image" Target="/ppt/media/image31.png" Id="R1992da3e517b4db9" /><Relationship Type="http://schemas.openxmlformats.org/officeDocument/2006/relationships/notesSlide" Target="/ppt/notesSlides/notesSlide78.xml" Id="R15518133b1134b83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7f8b95394bb5" /><Relationship Type="http://schemas.openxmlformats.org/officeDocument/2006/relationships/notesSlide" Target="/ppt/notesSlides/notesSlide79.xml" Id="Ra190ef8bc27d442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05e4c37814044" /><Relationship Type="http://schemas.openxmlformats.org/officeDocument/2006/relationships/image" Target="/ppt/media/image2.png" Id="R1dadcffcc7364c59" /><Relationship Type="http://schemas.openxmlformats.org/officeDocument/2006/relationships/notesSlide" Target="/ppt/notesSlides/notesSlide8.xml" Id="R1bef434323ff46f5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c0623f2824c40" /><Relationship Type="http://schemas.openxmlformats.org/officeDocument/2006/relationships/notesSlide" Target="/ppt/notesSlides/notesSlide80.xml" Id="R65930e873ea74765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d13b50a01407a" /><Relationship Type="http://schemas.openxmlformats.org/officeDocument/2006/relationships/notesSlide" Target="/ppt/notesSlides/notesSlide81.xml" Id="R84ed1767603c46ee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ce89da6494427" /><Relationship Type="http://schemas.openxmlformats.org/officeDocument/2006/relationships/notesSlide" Target="/ppt/notesSlides/notesSlide82.xml" Id="Rf6e04745cef6426d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bf53565944673" /><Relationship Type="http://schemas.openxmlformats.org/officeDocument/2006/relationships/notesSlide" Target="/ppt/notesSlides/notesSlide83.xml" Id="R9130927f0ce24501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52718df13470f" /><Relationship Type="http://schemas.openxmlformats.org/officeDocument/2006/relationships/notesSlide" Target="/ppt/notesSlides/notesSlide84.xml" Id="R6dab73bc556b4bea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e72a522554147" /><Relationship Type="http://schemas.openxmlformats.org/officeDocument/2006/relationships/notesSlide" Target="/ppt/notesSlides/notesSlide85.xml" Id="R8700c67a1b88496d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ab9aefce94717" /><Relationship Type="http://schemas.openxmlformats.org/officeDocument/2006/relationships/notesSlide" Target="/ppt/notesSlides/notesSlide86.xml" Id="Rfcedb5ed28d6486c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eca7032d745dd" /><Relationship Type="http://schemas.openxmlformats.org/officeDocument/2006/relationships/notesSlide" Target="/ppt/notesSlides/notesSlide87.xml" Id="R44dc8973793c43bc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6d228990f4bcb" /><Relationship Type="http://schemas.openxmlformats.org/officeDocument/2006/relationships/notesSlide" Target="/ppt/notesSlides/notesSlide88.xml" Id="R51a1ea3a32f3449b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480d7571b4e6f" /><Relationship Type="http://schemas.openxmlformats.org/officeDocument/2006/relationships/notesSlide" Target="/ppt/notesSlides/notesSlide89.xml" Id="Rf7bb5d5933dd499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9d3b222314475" /><Relationship Type="http://schemas.openxmlformats.org/officeDocument/2006/relationships/notesSlide" Target="/ppt/notesSlides/notesSlide9.xml" Id="R00fcca7fd8704fe6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c9cd167f94b31" /><Relationship Type="http://schemas.openxmlformats.org/officeDocument/2006/relationships/notesSlide" Target="/ppt/notesSlides/notesSlide90.xml" Id="Rd87d8fa841964cc2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4cf09be344071" /><Relationship Type="http://schemas.openxmlformats.org/officeDocument/2006/relationships/notesSlide" Target="/ppt/notesSlides/notesSlide91.xml" Id="R925dc27efb864a4e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664023ed043e2" /><Relationship Type="http://schemas.openxmlformats.org/officeDocument/2006/relationships/notesSlide" Target="/ppt/notesSlides/notesSlide92.xml" Id="R73fcc01002104535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d25b67c384214" /><Relationship Type="http://schemas.openxmlformats.org/officeDocument/2006/relationships/notesSlide" Target="/ppt/notesSlides/notesSlide93.xml" Id="R588aa8af0b974104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ba85ef9294e82" /><Relationship Type="http://schemas.openxmlformats.org/officeDocument/2006/relationships/image" Target="/ppt/media/image32.png" Id="Rfe2b0d9864c04e09" /><Relationship Type="http://schemas.openxmlformats.org/officeDocument/2006/relationships/notesSlide" Target="/ppt/notesSlides/notesSlide94.xml" Id="Rc9d6239bfc91406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E808CA1-D72B-4A5B-B415-3CD696530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BA74224-E442-451B-9A27-E4EBCC127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12F7CA7-2A3A-48B2-902A-F5A6EF5B5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E58F68D-97D1-46C8-93F9-0766EF777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8C85FE6-8AA0-45D2-9E07-3214B2101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kompletní profesionální řešení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 moderní stěhovací firmy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DDD208E-F6E9-44D9-A34C-6551006F3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7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Od průzkumu na místě až po fakturu: správa zákazníků, pracovních míst, skenování 3D místností, inventář, ceny, vozový park, personál, úložiště, finance a daňové souhrny v jedné aplikaci.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AF45AE0F-4C45-473A-98BE-1B909C29B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FA5DEF45-AAAD-47F6-8DA9-6B88D467F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Vyzkoušejte zdarma na 3 dny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CBB6D177-8CEE-43D3-AFED-714B3E0A8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B7B2BA00-DD15-4043-A07C-16B09E996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&amp;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5C32D169-F226-49EC-9241-69F30751D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15129B28-C5DB-44CC-A936-FF75F18A5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6c28eedc224a3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8445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E6AC99B-13A5-47D3-9AB8-52D495C70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2FD986C-3D4F-421C-A010-C1B59A7BF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4B8D625-DB16-4FCC-A0ED-6B2D7F53F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EA0EB3C-4122-4405-81B6-54DA0669E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Řídicí panel: vaše řídicí centrum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C7A688D-DBEE-4011-9BCB-BF259AED4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domová obrazovka spojuje klíčové metriky a poskytuje okamžitou čistotu.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725C03F-42D9-4596-AD95-1B1D72996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Otevřené a naplánované úlohy jsou viditelné bez vyhledávání v seznamech.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Nabídky, zaplacené částky, nesplacené platby a měsíční příjmy se objevují přímo na domovské obrazovce.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Nadcházející schůzky vám pomohou připravit se na další pracovní den.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čísla mohou být v případě potřeby skryta – užitečná při schůzkách zákazníků nebo v zobrazení zaměstnanců.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c8a408ddf5408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31324A1-CBCF-4AEB-A092-47B67EB00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93C0FD6-5512-42B5-978D-E8388B0BD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Přehled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B7CC624-F1E6-4F6F-98D6-5D158B602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1652A07-E65C-4A32-8F72-A16ACAC21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čísla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0A21DF9-5691-4A35-9691-7AA509CE8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75C1E75-BAB0-45F7-8C22-18A0232E5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schůzky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9850637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42FE7A3-B4E6-47F9-AA6E-C0C4AB49A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8EB2A78-D669-4A4E-B91A-A6C8376AA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D0A8BD6-9712-4681-AE9C-51842EB5D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B144D38-9E9A-4FBA-BBA2-3E672791F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všechno na první pohled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38A79A4-2FFE-45D2-AC55-57B979709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aplikace zobrazuje více než data – ukazuje priority.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c211fd9dcc41a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EEF5E17-168D-4F7F-B46A-6A94FF38F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Otevřené úkoly, příjmy, platby a schůzky se zobrazí, jakmile aplikaci spustíte.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3850722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2A17344-C63F-4143-8874-FD5BC2BCF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ADA4289-91D2-4E4E-9A1C-2E7552F2E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A3241EC-C945-478B-A82F-60251B74F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1999603-783E-4231-912D-8DEB2F72C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vaše každodenní výhoda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039AF5D-22A2-473E-9D0C-11A675BC7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řídicí panel šetří čas, protože důležité informace již nemusí být nalezeny na různých místech.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D28B1EA-15DD-414A-BF83-5FE32D880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Majitelé mohou okamžitě zjistit, která pracovní místa jsou otevřena a které faktury byly zaplaceny.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Vybrané pohledávky jsou identifikovány brzy – dříve, než se peněžní tok stane problémem.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aktuální měsíc zůstává transparentní.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schůzky a provozní úkoly jsou nahlíženy spolu s finančními informacemi.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DEECDFE-BA42-44EE-A68F-E978ECA08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Větší viditelnost znamená méně otázek, méně hledání a rychlejší rozhodování.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704265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26491C6-76AF-4699-9D33-F4173E980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1B7874C-0522-4CAB-92C4-B5359BFAB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CC9020A-E099-4239-9773-B39CD3DEE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B521CC0-F196-40EE-9EE2-307F46691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výchozí bod pro nová pracovní místa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AF4E8CC-32A9-4496-923A-BE172EE50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pracovní postup se spustí přímo na domovské obrazovce.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C8FF59D-1BBE-46C3-942F-551D0E475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okamžitě vytvořte nová pracovní místa.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stávající schůzky a metriky zůstávají viditelné.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domovská obrazovka je záměrně klidná a nepřehledná – důležitá jak v kanceláři, tak se zákazníky.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f63ceab705415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665862B-9700-43A7-A6F9-C7929924A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19A5699-FB03-4D43-9A87-59AFCE4BF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Nová práce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CABDD37-633B-4ABD-99E2-D4AEA8E9B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4A698030-80D3-4029-8D48-8490DAE2F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Rychlý start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FC95145-1F6C-4D79-9D59-02F79EEC6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F133EED-F3F6-4785-A700-F2B10CB74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je postaven pro praxi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3181457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7AAAED2-7605-43E7-A31E-A7EF1BCDA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9F8796C-23E4-412F-AA3B-C9B205B1D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6BC77C5-5786-4D53-9A6D-B3DE62074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D5870BF-546B-4F56-A596-34DAC04DA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5F284B5-11C8-43E6-86EB-F6858BCC0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profesionální správa zákazníků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B0852D6-67E9-4166-ADC9-03D9C3845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Zákazníky, kontakty, telefonní čísla, e-mailové adresy a pracovní historii tvoří základ každé stěhování.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844861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B41AFC2-0200-4627-B1D8-0516670B3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E93E583-B151-4806-8E22-8AC8086C0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1DC5976-A48B-443D-94B0-5BE9CDD22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B1CE8A6-199A-481E-86D2-6BB76AC45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Správa zákazníků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9CC82F9-5D5A-4663-AEAD-2EC45F40D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všechna data zákazníků na jednom místě – strukturovaná a snadno dostupná.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86893A0-0FD8-44DD-B1BA-B855BC841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Zákazníci jsou zobrazeni se svým číslem, jménem, telefonním číslem a historií práce.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Vyhledávání poskytuje rychlý přístup k existujícím kontaktům.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Podrobnosti o zákazníkovi lze převést přímo do pracovních míst, nabídek a faktur.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 zabraňuje duplicitnímu zadávání a udržuje dokumenty konzistentní.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78ba6c44ad4e2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6C29595E-C8D9-49B1-AF89-838FDD3EB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0A59529D-B19A-48F5-87F6-C955A8D6C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hledat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8AA57948-E7CF-449E-B965-FC2859156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1F57999-B1F4-4632-AB27-2C2D136C6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1CACDFB-01D1-40B5-BE07-0F9B0BC41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2E24AF1-07A6-4D69-889C-F4F6D4A02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Kontakt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73861981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3BB50CE-B76F-40A9-9192-7645CB9B2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CAFC608-F226-46DB-A86D-D1C17DE52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A3FE6DD-FF0A-4489-A595-61978B297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DD6F2F3-6DDA-43F9-AF75-55573B8D1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Od kontaktu do práce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0214F44-E4B2-47FF-917A-95CB02957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data zákazníků nejsou uložena izolovaně, zůstávají spojena s úlohou.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2FA6462-D406-4869-B756-796897301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Kontakty, telefon, e-mail a WhatsApp jsou přímo přístupné.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jsou strukturovaně zachyceny adresy, podlahy, výtahy, možnosti parkování a trasy.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tyto informace lze později znovu použít v pracovních listech, citacích a plánování.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34604bf1de45f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187319C-F5B8-471C-B846-F72520986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D995A38-C052-46C4-9ABA-04878A653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Telefon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F94F38C-E98C-4B42-A1FC-9809A86EF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BB435382-A451-4C8F-A1CF-C99AFF24A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E-mail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C7B465F4-8E4F-411C-9E21-ED08DF5D8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8BC37B5-9303-4C90-9328-EB5FA6D05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7577086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CA4F00D-60AE-4CDA-8D50-02FC5A572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379F924-9D97-41AD-97F8-1183B6194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06B9660-488F-4CF9-854C-DFD416F3F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57DB79C-4C31-4253-BF20-885B7AE93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méně následných otázek v kanceláři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ED1721F-DE65-48A7-B892-35B6C4E43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když jsou informace strukturovány, zaměstnanci již nemusí stále žádat o podrobnosti.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00E3A19-F92B-428F-AB00-5CE757DE8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Kontaktní údaje zákazníka a údaje o zaměstnání zůstávají spolu zdokumentovány.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Kontakty a telefonní čísla jsou okamžitě k dispozici.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zvláštní poznámky o přístupu, vlecích nebo parkování nejsou ztraceny.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všechny následující dokumenty používají stejný zdroj dat.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1F442A5-57FB-4918-B78F-6F231E44F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práce je jen tak dobrá, jak dobrá je informace zachycená správně před stěhováním.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200216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8C3EA50-10F0-4968-8293-68C99A2CA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645277C-713F-4A9B-B8D7-59611E16E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263B6E7-AACB-4257-A42A-1FB0581D9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95BF58E-47F8-43D2-8F78-0C8ADA086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D8DC9F7-6274-4DC3-93CD-CF294489E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Správa pracovních míst od první nabídky po platbu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BB406F0-F797-472A-BAD9-45B1737E3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sleduje stav každé úlohy a propojuje zákazníky, adresy, ceny, dokumenty a platby.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2963921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99FBF1B-CEB3-4C9E-8193-246CFC42C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D382277-7A5E-4538-A83D-3D0825694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B19FCA5-C929-4DAF-858F-FB4A828F6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86DA8DF-C9AB-4BCF-BDCC-5C505AE18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řízení práce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BD816A0-1AEA-43CD-9A75-54D0D7364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práce není pouze uložena – vede se celým procesem.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49DBCD7-2A85-4481-805A-D59F17815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Postupy, jako je citovaný, plánovaný a placený, zviditelňují pokrok.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jsou centrálně propojeni údaje o zákaznících, adresy, vzdálenosti, podlahy, výtahy a parkování.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jsou přímo spojeny s jednotlivými údaji, informace o cenách a dokumenty.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 tím sníží narušení mezi průzkumem, kancelářskou prací a stěhováním.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dce5423e4a40f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8215A75-9B6C-41D3-B3FA-9913F31E9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76AF05A-9F62-47B0-BE00-B75930CB1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Stav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28E351D-C541-4931-BD9E-CC59D0505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479F80E-0788-4B30-9140-5A8DDA7F9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adresy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2CE363D0-FB23-497E-8FBB-05EB29542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24F0330-3935-43C2-B6FA-46916D471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Dokumenty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6126366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4737083-CB08-4A09-B603-71D86DF2E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DD86453-CDDA-45D5-AD7D-EF64DB67D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470D119-444B-45AE-8D69-27C0E82C8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A0EE74C-F269-4D75-B17D-AF3B29DF5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Úvod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718F789-3C0B-4F2D-ADA2-5010A6C06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jedna platforma pro celý váš pohyblivý provoz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95B87C1-5AC5-4BFA-837F-2A101988F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daleko přesahuje izolované rysy. Propojuje celý pracovní postup stěhovací firmy v jednom jasném, mobilním řešení.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6022706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004C9BA-D6C8-45C3-B989-5B36EC040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87F4D18-5B65-4911-83B9-E650DA602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B84C89C-B237-459B-8CE9-6E2C87661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98FAE03-291D-463C-9ECB-9E73EC260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Práce, zákazník a provedení – připojeno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94B2A78-D198-4813-A193-AAFC9C367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práce je ústředním zdrojem dat pro vše, co bude později naplánováno, provedeno a fakturováno.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0d15fc0114469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5EADE762-F93F-446A-BDA4-90F3AC49A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Znamení, faktury, dokumenty a provozní plánování pocházejí z práce.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147410406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9E324F4-669D-4749-97A0-80B0E5172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3C40E65-BA05-4984-9AD7-D250E5745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34679F4-15FC-4DFB-B59D-DAF5240BF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F75137A-C03C-40CE-9064-6D2FA45FE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Stavový systém pro přehledné pracovní postupy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BE41A7A-C1D0-487F-A2E6-7FA49F65E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každou práci lze procesem pokročit transparentním způsobem.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4035361-896F-4699-85C2-B381AFD01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citace vytvořena a odeslána.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datum je naplánováno.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přidělen personál a vozidla.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Dokončení je zdokumentováno.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vytvořena faktura a sledování platby.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AA260FE-7763-4150-B8AA-E7F8F33D4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Majitelé a týmy vždy vidí, co se musí stát dál.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371531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66AF48F-EF1D-4E75-8375-D4929F01A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B2C3517-1A7E-44AF-937D-36A831FB4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778E958-0BDC-40C0-883C-FD1BA06FA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60B0431-45EC-4D8F-A866-55185D098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F069946-2F82-4B9E-9938-3A80C4971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zachyťte pokoje digitálně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0020EC2-760C-4039-9C95-CA06935DA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a LiDAR přeměňují průzkum na strukturovaný digitální základ pro inventář, objemové výpočty a plánování.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51044512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37E6008-2FF8-4F17-8507-441759A48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243482B-BB29-4850-8EBF-B37F9D240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5753219-499F-4CD6-86F6-67D6BE276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B615067-35F6-4817-A83D-7B7D1AC4D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Zachyťte celou místnost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CC22761-6F10-4DF3-BB52-A9A701DB3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používá skutečné RoomPlan skenování a ukládá je trvale s prací.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29d3cb107d4fe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5169B671-974C-40BA-9421-01CE798D5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místnost může být později otočena, zvětšena a znovu přezkoumána.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41407249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011875A-8818-4D4C-A76E-C42B531B4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BE10948-5108-4145-A954-43DC21DF5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3B52116-9F40-4F92-B892-9ED31C4FC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BBD2F04-501C-432F-AC53-4863250B5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 – nejen fotografie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F2D4169-2741-49C3-A941-B116A62BF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fotografie ukazuje jednu perspektivu. 3D model zachovává prostorovou situaci.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93629e0fa9401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9F7D193-AB15-4FAB-8ED2-85D55CB4E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 features and furniture jsou zdokumentovány vizuálně srozumitelným způsobem.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990776681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1F6D26B-3100-451F-9C3A-477823B26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6A5C52E-D74F-4899-9B36-FB58A2D2E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C0B462A-E489-4AD0-9C97-CFDF5038B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A968E21-E308-4834-B9D1-55B6EFBDE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Uložte RoomPlan skenování s úlohou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AA767FB-B070-488D-A528-81E8FEAF7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Skenování je více než snímek - stává se součástí pracovní dokumentace.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6583F52-25A0-4249-8F0F-F5EC5682C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pokoje lze znovu otevřít později.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Otáčení a přiblížení usnadňuje přípravu, a to i týdny po průzkumu.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Zaměstnanci získají lepší prostorové porozumění.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sken lze propojit se seznamem nábytku.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9e8a1827f9458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90DC13B-C770-4F46-ACAF-58E52969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A3CDFC0-574D-4953-AA0D-BB7BA2207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Místní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1F180EE8-DB0E-48C7-BD26-43DA74B15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337BB02-B3DE-4F2C-BE5F-4531540C0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trvalé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1C724CF-9C47-402F-A858-E4EC993D9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927C6C9-BE8C-418F-9628-9B6E4EE25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 model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86971635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EB83657-3134-4721-B5B2-9D3580B73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C058F7F-C4C0-4F54-8978-4E19A6477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DEA57F5-B5AE-48BD-827B-1EC69208F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9E6B760-D521-488C-A9DC-B33ED0572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proč na tom záleží pro stěhování společností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83E3B77-4306-4981-BA20-AFD7320DA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Podrobnosti se snadno zapomenou při průzkumech. 3D model tuto nejistotu snižuje.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CCBAD1D-67A1-4E4D-B523-7EAED117E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místnost zůstává dohledatelná, i když se zákazník později zeptá.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nábytek, stěny a struktura místnosti jsou snadněji srozumitelné než na jednotlivých fotografiích.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Plánování a náklady mohou být založeny na trvale uloženém záznamu.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práci mohou noví zaměstnanci lépe porozumět, aniž by se zúčastnili průzkumu.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94BB16C-AF8D-4588-AE4C-819950D3B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Přestaňte spoléhat na odhady.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Přestaňte spoléhat na paměť.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Dokumentujte digitálně.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28493162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11F43D8-D723-4B17-8B08-3C7A1AE65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C80D89B-F91A-413A-AE70-2167A399C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D549D40-812E-45C9-B3B2-B0C7A6D87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CA0CCDB-C8DF-439C-97AA-3286D0891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jako prodejní výhoda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251697A-E8DC-4ABA-9FDE-D48AFEFD2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Zákazníci vidí, že společnost pracuje moderním, strukturovaným a profesionálním způsobem.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e719d5f38a4c5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CDA76413-9C53-42EE-ACBA-E9303D03F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3D skenování činí průzkum viditelně sofistikovanějším.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27167494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351564E-51F2-4C1E-93E7-BDDF1464E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F5F15DF-0AC5-4571-8EB6-79E11B836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AC1E780-5187-4033-AC62-E4A78FF65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9C2411A-E992-4605-95BA-134ED3211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E80CFFE-DD9E-44DA-B6E5-E50F7CB64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Inventář, fotografie a objem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286C336-0E64-43BE-B70E-A5E25B391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průzkum vytváří strukturovaná data: nábytek, místnosti, veličiny, objemová a fotografická dokumentace.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00534139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55992F0-0E55-4D25-B22A-AE02BE821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88594C4-E5D0-4AA9-A438-3370E8EF0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4DC02C8-2E33-480D-BC40-481D66D2A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CE56337-7FBB-4F31-8EF4-414FB6B3A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foto inventář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3533B43-592F-4979-B873-A582E2F0D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Fotografie nejsou pouze uloženy, jsou vloženy do kontextu práce.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97B577F-C77B-4509-A4B7-727DCC025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Inventární fotografie lze zachytit přímo v rámci úlohy.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Odhady a informace o objemu zůstávají dohledatelné.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Obrázky pomáhají s dotazy, plánováním a pozdější dokumentací.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aplikace podporuje přechod z vizuálního průzkumu do strukturovaného seznamu.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d901fde6a14a1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63D6E2D4-7C5D-4A38-B686-AF61BB7DB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A0C8553-C7DC-4E11-90B0-26A7F043A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fotografie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A0D4D90-4040-4E4A-B23D-5B9F5D040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AE2A764-2A37-4DE5-9F27-5255FDFF5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Inventář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B523FB1-966C-46B5-8C58-1BBBFDBD8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24A9B82-6887-4043-A801-39FF00EE6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Objem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0453162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C3A1ED8-EE37-49D4-8548-0373A4756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EA52871-5E47-4CCC-8EFD-DB40F2EB1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125626B-7DFD-4BDE-93DF-A752A6AA4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D20B1DA-CB53-46FD-94CB-585517B22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proč MovePilot Pro vzniklo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AED15CF-20F6-4808-9B52-E3C0AB4F8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každodenní realita mnoha stěhovacích společností je stále vysoce roztříštěná.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919B5A9-0727-436B-A28C-48D061C77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informace o zákaznících jsou rozptýleny po telefonních poznámkách WhatsApp, e-mailu a tabulkách.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průzkumy jsou často dokumentovány pomocí papírových seznamů, fotografií a odhadů.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Nabídky, smlouvy, faktury a plánování jsou často vytvářeny v samostatných systémech.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každý duplicitní vstup stojí čas a zvyšuje riziko chyb.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17749DF-5842-42A8-941A-6CABE7BA7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dělá víc než jen nahrazuje papírování.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Propojuje pracovní postupy, které patří k sobě v pohyblivé operaci.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54936451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0661EE8-494D-4C7E-9145-14E0B1568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34529E8-5CE7-407C-9E5D-AD6831457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75D2806-7269-44C4-9C9D-F2D3A17F0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3EC98AE-997A-44EA-8491-22D85A810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Zpráva od pokoje k nábytku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23EB740-497B-4DB1-9A57-3528885E3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spojuje prostorové zachycení se specifickými údaji o práci.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015DCF4-45C5-4F97-9F49-79A4124B5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Identifikovaný nábytek lze přenést do seznamu zásob.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Inventář, místnost a zaměstnání zůstávají zdokumentovány společně.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 mohou být znovu použita pro objemové výpočty, ceny a plánování.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 tím po průzkumu sníží ruční následná práce.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CF0C2B2-254C-4C29-BA95-1F588A7CC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skenování není jednoduše provedeno.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 tuto práci pracuje dál.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8135359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EDAD6C3-0580-461F-BCEC-6BF9F34F9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64671F0-5F62-4725-A213-D8F4F1FA6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247B56C-2B3A-4090-A1BF-9B06A4C98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4BE950F-9D50-477D-9DB5-24417E74E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04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automatické výpočty objemů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C8FE1F9-8F98-4957-96A0-8D912AC30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aplikace podporuje strukturovaný výpočet pohyblivého objemu.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0745FD6-D2DC-433C-8074-DE6808515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seznamy nábytku a zásob mohou používat předdefinované hodnoty objemu.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základem pro stanovení cen, plánování vozidel a potřeby skladování se stává objem.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odhady jsou transparentnější a méně závislé na ručně psaných poznámkách.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 podporuje přesnější citace a lepší přípravu.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a24b61ef9341f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4336364-B6E1-4E28-B2B6-C1275F6FC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D7E30D48-8CAC-43EA-A9E9-B16B9772E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B56BB88-D09B-4284-BE9E-269698A56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47E444D5-F06A-4698-86EA-E6A31AC67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Inventář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2C137693-7CC2-49EA-9428-A1A4C9F5C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97480F8-CB69-447C-97BD-28553BFA0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plánování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25265965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B857D18-FF7F-41FB-A007-59639A00A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C4DA377-0C81-4386-A325-33A6CBD4F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3D29069-0F58-4652-8F99-5409C5808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C7B6C3A-3ACE-4417-B15B-5314DF9EA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743B319-2D4C-49E6-80FE-CF2644AB0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inteligentně vypočítejte ceny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E38880B-9547-4F1D-A6F7-ECFA033D7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kombinuje hodinové sazby, paušální poplatky, kilometrový výkon, vzdálenosti, minimální poplatky a individuální cenové profily.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88300986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B9C0B4F-C8DD-427F-8DC3-8968A572A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14FF20A-D50D-4D33-924E-1FA2B167E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8F141AE-8B33-4718-B6C5-33F5B4384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6BBC288-EAA2-4039-BFC2-2001F24B9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cenové základy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E431B4C-C995-4024-B0EF-EA4FC394B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firmy si mohou nakonfigurovat vlastní výpočtovou logiku.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F3E4760-DC65-465E-BE73-59F28CE2F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Hodinové sazby pro stěhováky, vozidla a montážní práce.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jsou paušální poplatky, jako jsou poplatky za základnu vozidel, minimální ceny nebo celní prohlášení.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Kilometrové sazby a příplatky za přenášení vzdálenosti.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základní, standardní a prémiové profily pro různé marže nebo typy zákazníků.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4206e130d9472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475F6A0-7473-4C26-B00D-66CBC692B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913EA02-CF2F-4ABD-97B2-89E5E991E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hodiny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7BE99D2-86C2-47DC-8DD8-0AFEF359E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9FC74DF-0438-4B58-827B-EA1DEA506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Počet najetých kilometrů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DD7DE7A-7811-4C38-BE7B-B18EA7FB0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5C0C27E-66A9-4D8B-B071-9544339D0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Paušální poplatky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67417366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0C68737-ED75-465A-8A9F-593C4440C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00B79E5-7BFD-436F-B246-1ABF51401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A803784-C7CB-4487-ADBD-8CC73A017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AC2E847-4EDA-4616-9070-C41C97871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6638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cenové profily namísto jednorozměrných-uzpůsobují-všechny výpočty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FCA4C4C-F238-4CC8-A65C-5C3F28333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každá práce je jiná – ceny proto musí zůstat flexibilní.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63937EC-19CA-414F-A519-6D87F1DA6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Malé dopravní práce se liší od firemních tahů.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Vyžadují soukromí zákazníci, firemní zákazníci a speciální úlohy různé výpočty.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cenu přímo ovlivňují přepravní vzdálenosti, podlahy, kilometrový výkon, požadavky na vozidlo a služby navíc.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pomáhá tyto faktory systematicky zahrnovat.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D16057D-D2F9-47BE-8717-AF980C9CF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Individuální cenová logika činí citace důslednější a transparentnější.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43208054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9710BF2-B948-46EF-BB21-6CDB8C88A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361EEC2-89DA-42C4-8879-71CD305AC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5828446-63EF-4AA4-9945-A32009C7B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643ACA3-F44E-4D98-A527-B4B0D7140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příklad výpočty viz okamžitě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195DEBB-2551-4A5C-9309-8F2080289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okamžitě ukazuje efekt vašich nakonfigurovaných cen.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9b1fce25d344a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F1B2CD15-E6EB-4008-BAB5-AE0A39F43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alogika výpočtu se používá pro cenové nabídky, faktury a finanční shrnutí.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429657256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26FAC35-9900-4F8E-9142-E290FDB93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968A66E-5A01-4406-A223-C94A64F39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D35B25E-48F3-4348-9F91-C1A6A46D2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C7BE1F8-2D5F-49D2-B294-D12A62085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FE97756-E7F8-40A5-BD57-7627F3DC5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Nabídky, faktury a dokumenty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7996D85-FA07-4B72-932B-A384C962C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Zachycená data se stávají profesionální dokumentací ve vašem vlastním firemním designu.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016603762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DB3BB55-B196-4479-94ED-B321DCF72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8FF530D-AEE1-4CA6-8A33-D980B4A5C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5D384FB-465B-4ACE-8263-64799F986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0A724FA-9218-4444-AE15-06EFBCA57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Dokumenty generované z úlohy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C7DA5F0-7289-4F57-A148-8F28012F0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Z existujících údajů o zaměstnání jsou vytvořeny nabídky, faktury a smluvní dokumenty.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A4DF8CA-6512-4C57-A1CE-A9D360AA4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adesnosti, adresy, ceny a služby zákazníků se přenášejí automaticky.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snížit manuální kancelářské práce.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Dokumenty mohou obsahovat logo společnosti a vlastní detaily.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práce zůstává spojena se všemi svými dokumenty.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14cf0b2d8943c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3B51D8F-174B-4228-A53A-1981F1B68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AA9B19A-D9BE-4F15-947E-35D17A199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citace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E779022-B184-4073-9173-02D79DD82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5E64DB9-5D5B-44AC-A6EF-31E4C713B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8263AA4-76EB-4A59-9FDB-10900D406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DD83E23-1DC7-4AFB-8934-5A928DB7C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114741806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ADD576D-EC74-4611-A008-B7A0C56A0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269C39B-94F0-437E-839F-31BA7152B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E7FAB85-AEF9-45DC-A2D2-1E8A429ED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10E87EB-C423-4AF6-999D-92C02A809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43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Profesionální zákaznická zkušenost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CD8A551-ADA2-4A36-9E7F-E3423A0BA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nabídka je více než cena - je to první dojem zákazníka ze společnosti.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E66348A-97EA-4200-BE5B-D8696E9FD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Důsledný PDFs vzhled profesionálnější než ručně vytvořené dokumenty.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jsou chyby kopírování a vkládání sníženy.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všechny relevantní informace pocházejí přímo z práce.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Zákazníkům je poskytována jasná, strukturovaná dokumentace.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08F5137-C49D-4E31-AF27-E4A169029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digitální nabídka prodává více než službu.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Buduje důvěru.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69633193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A680F21-359A-45F7-865C-BCF32DFBE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194F830-7C3D-49C6-A429-C03F6A630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317C665-9D34-4C25-A0A6-EA14ECED7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37E7B6B-7703-4356-B76B-ADEA87567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PDF náhled v rámci pracovního postupu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B8D02C2-A6EC-4E18-8559-FC98DC32D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Dokumenty zůstávají viditelné a přezkoumatelné v průběhu celého procesu.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2fc67a836d469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79F8825-772F-441F-B212-E9761FA6B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Zkontrolujte dokument před odesláním.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73889933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EFC4283-5FC8-4F78-9BA7-DF19925A3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5A7DEF3-37D0-4124-8F6E-42E97139F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934926C-2F50-4DBB-81AE-7222EDCE2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0A493AE-D3EA-4F31-B409-44873D055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C4DA93F-6D9B-43D2-91BC-BAD4731B6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vyvinutý stěhovacím profesionálem - ne softwarovou společností, která chápe pouze pohyb v teorii.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0232173-ED6B-4276-A0CB-BC0CB788F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Toto pozadí je rozhodujícím rozdílem: každá funkce je založena na reálných požadavcích skutečných pohyblivých pracovních postupů.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443439903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45075F0-E77B-4693-AEA1-E3298FCA2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1042C68-55A4-479F-9DBF-35CEA3975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A0064A7-5621-42C8-9191-2D345AD02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7B72807-252A-4B51-9ED7-73F3D55ED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B4A3E31-BB38-436A-B94B-6B8CAC0B2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smlouvání, které se hodí k vaší firmě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95373FA-8580-4F61-A1C1-FB0BFB4CF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každá stěhovací společnost používá své vlastní dohody. MovePilot Pro nikoho nenutí k rigidním šablonám smluv.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35875562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FADDBB1-58A5-4F37-A687-0A4A47664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3A55E92-1892-4CA6-BF7D-AEEAB00A5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8BDFBC4-8D5D-4111-A581-04C7CD866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2DC2D49-8E21-4DCC-A610-808DFD22B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zakázkové smluvní moduly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F75031F-9D9B-4418-93BB-9EFCB839E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firmy mohou definovat vlastní dohody a formulace.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162852C-160F-41C5-93CD-CD24D708C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každá společnost si může vytvořit vlastní smluvní sekce.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Text lze psát volně a přizpůsobit se způsobu práce společnosti.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Objednávku a obsah lze strukturovat tak, aby vyhovoval podnikání.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Výsledkem je smlouva, která nevypadá jako obecná šablona.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F139F61-C1CE-4E52-B825-D93C3F574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Software smlouvu nedefinuje.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Vaše společnost ano.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77360659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C613BE3-F832-456D-97B2-248E2DA94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20988B4-9658-4C51-A331-2BC377A81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F59C70E-9961-4162-A344-068B6BBB6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55C7BBF-D479-499B-B431-AFBCB7112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hvězdičkový znak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F6BF88F-9B47-4A52-9D23-6B988B5F0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Speciální detail: poznámky se mohou automaticky zobrazit jako jemný tisk ve smlouvě.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C3564F7-CDD6-4296-B5FD-0F46C80C9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 každou smluvní položku lze uložit volitelnou doplňkovou poznámku.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je-li funkce hvězdičky povolena, poznámka se automaticky zobrazí jako poznámka pod čarou v dolní části smlouvy.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hlavní smlouva zůstává jasná, zatímco právní nebo provozní poznámky jsou řádně zdokumentovány.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 eliminuje ruční PDF úpravy a vytváří více odborných smluvních dokumentů.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BFD75D4-7FEF-45E8-AC87-460E72DBB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Jasná smlouva výše.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Další poznámky níže.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automaticky.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96126669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24D1E10-7428-4873-A76A-FBF16D020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71EBD85-5350-47B4-9185-7F595CD4C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DB1A521-A4DD-4612-9E99-62C666DE7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3E1F054-23AF-4572-A832-4BB5C0D6D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proč je tato smluvní logika tak mocná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69E551E-5608-4ED2-85B3-C651BD610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mnoho podniků potřebuje flexibilitu bez ruční přestavby každého dokumentu.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C499633-8420-4534-BF46-5ECD2D548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mohou být integrovány vlastní podmínky.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jsou jasně zdokumentována zvláštní pravidla pro parkování, vzdálenost odvozu, kuchyně, montáž nebo doplňkové služby.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obsah smlouvy se cítí individuální při zachování konzistentního formátování.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digitální podpis může dokončit proces.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82207FA-027D-4BEB-8DA7-92F35B553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To je více než vytvoření smlouvy - je to přizpůsobitelný smluvní motor pro stěhovací společnosti.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36634674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FF6B72D-3A5A-4265-817D-9BF8A0732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5B28E92-B529-4784-97E1-4B9F2808F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D126A23-3FB7-4D47-A70D-2EAE7DF7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02E4B6E-2D91-4A0A-83ED-1500B26AD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26DF01F-5F9C-4CC6-BBDE-12D714263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Plánujte zaměstnance a posádky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C7C4D53-FB0C-4038-9D22-B9B06802B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aplikace může vytvářet profily zaměstnanců, zvažovat dostupnost a propojovat úkoly s personálem.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57124427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5029338-21DC-48B1-BDCE-6380FD77F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DBD15E1-EB70-4736-8ABE-D522F097C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AB8B079-2C84-4A94-9F10-ADDC0F392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BCC35B1-D7E2-494B-B727-264EF85A3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vedení zaměstnanců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A17938B-B888-468C-A1EC-D1F8E2529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podporuje operační plánování týmů.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023379F-E137-4A35-921D-E4EB89349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 aplikaci mohou být vytvořeni zaměstnanci.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při plánování lze uvažovat o rolích, jako je ovladač, stěhovák nebo montér.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aplikace ukazuje, kolik zaměstnanců je k dispozici po dané období.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mohou být zaměstnanci přiřazeni k zaměstnání a denním rozvrhům.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49BB70A-D346-4F47-A11D-4E914591B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Majitelé vidí víc než práci.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také vidí, kdo to může provést.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16340785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1AB2C19-2741-4161-B1A0-104383834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0692B50-D477-43E8-8194-F3A08DF11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DE20C4E-100E-458F-93B9-3917078FD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3AC5492-F4C2-4944-BB2C-1B78DB67C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Denní rozvrh a personál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6229ED4-D1F8-4866-AAEE-A6DD71468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Denní plánování spojuje schůzky se zdroji.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6164F03-55FF-4BB3-A6D4-147DB5F26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dnes, zítra a týden jsou rychle přístupné.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aplikace zobrazuje úkoly, personální požadavky a dostupné stěhováky.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Kontrolní seznamy pomáhají týmu připravit se.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Pohyblivý den se stává předvídatelnějším a méně závislým na rozptýlených informacích.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18a21df0ab47b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81046888-5D72-4615-88E5-58FCE8FF9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543B96F-C5B4-45FD-BCF6-F10502217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Dnes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288FAAD-B349-415C-A990-1A4FE7079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D56B726-8369-4046-A5EE-448D8A736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Zítra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2AEB09E-1BEA-4799-B5F7-037DBE04A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116EA76-E572-4DD1-AA63-C7979E268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týden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5629637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7D8F47F-968F-4FE6-855B-73D868751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230D91D-A307-4411-A507-1A9260FAD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DD914EC-EE8C-4020-B14A-D2BE44FF2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EF502F5-5858-4D15-B8AB-6F43A009C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záleží na tom, na čem záleží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A83FAB8-E0BB-4198-9A6A-25C8820EA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denní rozvrh pomáhá připravovat úkoly a zajišťuje, že se nezapomíná na opakující se úkoly.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1a3e12fe074ff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4A52114A-8F2D-4219-B9E0-4A7018BB9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Kontrolní seznamy doplňují provozní pracovní postup.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183822437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22876E6-A0A2-4534-B893-7788AAE31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9372725-7D0D-403F-9A10-FCF9B205C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383755C-BC3E-4C64-B86B-BA49B884F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C303F83-AEFE-4107-90D8-72DAF5767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10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60441A5-A738-456E-AEE6-A37D2E335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inteligentní správa vašeho vozového parku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65DD03C-B69A-4411-8B02-4ED4D2E6D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vozidla jsou kritickým zdrojem. MovePilot Pro pomáhá sledovat dostupnost, přiřazení a data vypršení platnosti.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530936366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AF5A3C-27C2-4040-A011-1BD1A2C3B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5E03B66-2008-4CF4-85BE-8E10AE9F7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33E059F-FE23-4CBC-BA0A-82DE83C60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C044E94-C4D3-42C1-86A3-42B75FC05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Vedení vozového parku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226F659-9F1C-45EB-9D43-BCA2188B4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aplikace zaznamenává dodávky, nákladní automobily, přívěsy a další vozidla strukturovaným způsobem.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E00EDB1-3D4E-4A67-BB0E-2107C64F5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vozidla lze vytvářet s registračním číslem, typem a provozním stavem.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Dostupnost je zvažována při plánování.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Vozidla mohou být přiřazena k práci.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Dvojím rezervacím a nejasné dostupnosti se lze snadněji vyhnout.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57101F1-7920-4F54-B3EF-3443B5F7A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Přesun lze naplánovat pouze tehdy, když je personální obsazení a kapacita vozidel sladěna.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1307227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3E33947-B608-4859-9E18-8906ACF4B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4AE9AD-53F5-47C6-A938-B9B702E63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6902315-8964-486B-BD30-A06F2C880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1EE6AD9-A242-4C4E-8DCE-A52F90C5A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pracovní místo se skládá z mnoha malých kroků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8E27A20-B34C-4C6D-8C14-2BFDB9345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podporuje celý životní cyklus stěhování.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468656E3-9981-4BDA-AAB1-2C4F0E1B5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F8B7FF0-2681-47EA-AA79-C0B501597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Dotaz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73AFC0EB-07BF-4C13-955F-C95A26A1F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8E274257-5CE6-4642-931A-D2021A232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1C94ACED-4C17-42A4-998E-08102A660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Zákazník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5247ABFC-A3BE-426D-B58D-C6720AED9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4A305F1C-2F0A-4D1E-8B7F-D3996FFB9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E7A3D928-DBDB-47C8-84CE-3D1EDE27E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Průzkum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F8F901BE-3055-4001-B378-DED908610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9E2B6387-9C44-43C3-84AA-6E999EA8F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A72FDD7-5F3A-491E-B716-95AC86A2D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549021C2-47C7-4352-B79D-2C0E820D0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5FF8EFBB-4919-4CF0-807E-508B19FF9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679FF5D6-E0D4-4D04-94BA-0C66CAEED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Inventář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0BF7366D-77DE-4B8B-B709-D52C717C7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0783FC46-98C5-4C1A-A46C-5D0813588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Objem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12CE829C-0555-43D1-820F-4FCC89615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251C064F-1318-4D96-B8C8-AE008F1E4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F37281E5-9F32-4117-86D7-5C8E92BC4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Cena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D477EAAE-F7A3-4561-936A-C8974A1BA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8EFFFF88-0D40-40A5-B336-351E40A02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9CD93798-489C-4A56-85A0-6FA7E5BBE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citace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987B1F4A-7412-4A9C-9DF6-7EFF0FDBC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F10A2135-8689-42D5-9088-EB5FEDCE5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6AC0AC6E-12E8-47CC-996C-5CECC5BA1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Smlouva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352F6D46-337C-488C-8119-55B84F574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2A8DEF82-5867-4448-8BE8-299AEAEDC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F5EBBA8D-5C54-435D-A91C-799553211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podpis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1AC51EA6-7F80-48B7-AB09-EA1FA5C94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33F11D94-30DA-4EEE-AC64-B1207019A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rozvrh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44B53341-B471-4F87-93EE-6ACD221A7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E97AB914-0391-4183-8AC9-5CE9A6292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268DE33E-2D7F-49D0-BD3A-964AFF13D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Zaměstnanci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6817FC59-4C66-4319-B3EB-2E4122FB3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58F7ABE8-865F-49F8-A318-7CACE667E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562B4A2B-BFC7-4ACC-9D05-7E9F154E9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flotila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897E42E0-48CD-412B-A26C-FFEBE522E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26B5B162-2C31-4C98-988E-3D18A1789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A934CBB0-457A-4026-8392-7141A81C0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pracovní list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DEA484D1-5BD1-44D9-A813-0919DA569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A171C771-F2C5-41AD-A6EF-AC7386D77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84F306D8-3975-4F18-BD26-C6DB191D4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pohyb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954FDA2B-602F-4B87-975F-89FE472E0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48E065E1-E6AC-4824-B553-0785602BE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úložiště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CC22A6C0-601A-4939-9783-3C0B4CE16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0BB46F0F-398C-46E2-AF0E-CF3E19A74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CF2C4675-0A79-4B37-ADE2-187779997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0EF2396E-0A4A-478D-9B71-424ADB0EC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4D7724D9-9E26-4C3E-AC39-07A8F120C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4AD60679-0664-46F6-BFD9-0FB2A5EED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Finance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C78EB447-8AF2-48CE-94E3-6CF78E2A1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115671A8-5DC5-4483-A76E-EDD42ED66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C2C507DD-CEB0-4314-89F6-6CB726B7F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daně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44A9BF7B-74B3-47A2-92CF-A98160EDE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BCD93CEA-AA67-405D-B6FF-95282741B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EA90515D-CE72-48B7-A746-70D57A5FF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Přezkoumání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54155035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56A13C2-7712-4091-8537-43EF7CE14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6B25C74-05B9-4CDB-AB0C-EF268DC4C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98EF4F3-D468-438B-972B-F462E0B81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9BC9701-1A22-4D3C-9B1D-3538D2F4C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45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kontrolu a termíny mějte na zřeteli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76B8C56-A9A3-4528-AE3F-AEB6EA266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Obzvláště důležitá funkce v reálném světě: aplikace může ukázat, kdy kontrola vozidla vyprší.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CBEDB78-2F34-4A8D-A205-D13FC8623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 vypršení platnosti, jako jsou kontroly vozidel, mohou být uložena v záznamech o vozovém parku.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Majitelé mohou brzy určit, která vozidla budou brzy vyžadovat kontrolu.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 tak snižuje riziko, že vozidlo bude v krátké době nedostupné.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tato viditelnost je cenná zejména pro malé flotily.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8E8DDE6-50A7-43E1-8401-F3ABB0308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více než řízení vozidel.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Chráníte provozní připravenost.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15965621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9B2AA87-3A8B-4FDB-A201-27EA91CC4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9166267-3C2C-477D-BAF8-5A2BAE196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47D3178-0540-4FB5-A799-6FA2EA9C9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550921D-289B-493A-9FB3-5C41D69AD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Flotila + personál + práce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C168150-68F1-4969-91F9-A88F94712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Síla spočívá v propojení dat.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2676705-52FE-4E92-A6AA-843CB753F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práce vyžaduje tým, vozidlo a datum.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spojuje tyto informace.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majitelé mohou rychleji zjistit, zda je plánovaná úloha realistická s dostupnými zdroji.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 vytváří skutečný základ operačního plánování - nejen seznam vozidel.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717E287-3399-4807-99E7-730C2D1D7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plánování zdrojů se stává nedílnou součástí pracovního postupu.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16727381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739EEBD-64D7-4669-9C1B-CDD12A3C3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6BBC532-9F1C-47B9-AB66-7F48DBC66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4019A15-EEBA-426A-809F-67EAC6B2A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FE66F8C-B9C2-46D8-9CE9-F75EF121A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11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0C381E0-28F6-4AD4-A695-B1E715CD0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pracovní listy a pohyblivý den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F3F4E01-53D3-459C-9678-B237A0CDD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Zaměstnanci potřebují jasné informace. MovePilot Pro může generovat podrobnou dokumentaci práce jako PDF.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92786179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AA1AF97-E6C0-477C-9F1E-36E179146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110F083-F76A-4210-AC4A-D81DBEDF9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CE9531C-C565-4209-AC2E-D193929FF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32D12DA-BCE4-434D-A88F-6A60585CF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9345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Pracovní listy pro zaměstnance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A71371D-3F95-4E53-92A9-D1C2505D9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to není jen adresa – všechny relevantní informace potřebné k provedení práce.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E74581C-3943-4F17-8481-FF52DD845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Zákazník a kontaktní osoba.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telefonní číslo, e-mail a kontaktní kanály.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Sběrné a cílové adresy s podlahou, výtahem, parkováním a trasou.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Datum, údaje o zadání, personál, vozidla a důležité poznámky.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Příprava může podpořit inventář, fotografie a další informace.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D33B728-4483-459A-8174-2CDB0A089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Méně otázek.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Lepší příprava.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plynulejší pohyblivý den.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72664552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D1FE122-50DA-4433-A026-C44C6096C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C403487-AE96-4F5E-BB06-D2003EECA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E3805F0-8C52-4DC6-B23E-10BCA9FF2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AAE9BFD-2300-4CF0-A636-5D0F616EF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Denní kontrolní seznamy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18A063C-38FD-4EAE-A031-578487085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Příprava se stává opakovatelnou a kontrolovatelnou.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71886BD-3D7B-4926-876F-88971C055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Zkontrolujte vozidla, přikrývky a nářadí.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Potvrďte se zákazníky telefonicky nebo WhatsApp.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Zkontrolujte možnosti parkování a podlahy.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jsou uvedeny celní doklady pro přeshraniční pracovní místa.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055229fe8f476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8289A832-FB6E-49B1-BD6B-7EB7E7DBD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844C6A8-383A-41AF-A97A-887B4D68E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Kontrolní seznam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6E718F76-57F5-4415-9DF9-C15BEF478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BEB0A7CB-F05A-44CA-91AD-DD151A416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Příprava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D0EB3D7-EF5A-4982-9EE7-F8B163CEF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CF27088F-7EDE-4E02-B7C5-B87443457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Tým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82367291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9351ADF-CC85-4EC3-AB30-AA1D77917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A9870AF-4D5B-41D5-840F-1A0671090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E14B39C-EEBB-47F2-829A-1D062217B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2AE1AA9-F9CB-48FA-8735-EC5FC7DD2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proč na tom záleží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D6F7FEE-E71C-4DB8-A5ED-58C2CA9EF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Pohyblivý den určuje spokojenost zákazníků a ziskovost.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D2B6BC1-467F-46E0-BC35-6FF124A59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Chybějící informace způsobují zpoždění.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Nejasné povinnosti vedou k otázkám.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Neúplná příprava může zvýšit náklady.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strukturovaný pracovní list pomáhá zajistit kvalitu služeb.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C7394CA-E8E3-4B2E-B0D1-08E906BB2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Dobré plánování chrání marže, čas a zákaznickou zkušenost.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80829220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F4C124C-FC3B-4319-863C-6C1E72DFC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CB0936B-5C59-4532-B26E-BD8142193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95ED0BA-A37B-4852-BE4C-E068D053C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70DB6C1-503F-44CB-830F-904CEEE58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12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4C444A1-3864-4569-A521-5EB77D0FD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popisky a recenze QR kódy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81093D3-B003-4850-BDC1-F9F0E5AC8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dokonce pokrývá podrobnosti po přestěhování: rámečky popisky s úlohou, místností, obsahem, prioritou, logem a kódem QR.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92257163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6E76E85-CD33-4079-9AEB-DB018C21C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86C2A25-D7EE-4789-A522-AF7920E59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D241337-7DBC-4C1E-AB25-0DD5779A9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63019B6-9E50-497C-890A-8BFFD30E2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značkové krabicové etikety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686B015-3D05-4DB0-8CD7-6FEBC376F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Zviditelňují organizace – pro zákazníka, v úložišti a při rozbalování.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98602f34bb439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69B229A-7674-44F7-AEE9-87C867E19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Příklad obsahuje firemní detaily, číslo krabice, místnost, obsah, prioritu a sekci recenzí.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909209581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EC96B6E-9F69-47AB-99C4-897953B31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570B52B-EA22-4F6C-A6C4-B5A0425D3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ABEEC96-407E-46BE-AA13-BE2F946EB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BAD1E5B-B35D-41DF-A899-F36AC7C8A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876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popisky boxů jako procesní nástroj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31E9B3E-5D49-43CF-8614-64F42E89E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etikety nejsou pouze atraktivní – zabraňují záměnám.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9D6CB00-A3B3-4D3E-83D9-EE8EDD83F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každý box může být přiřazen k nějaké práci.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pokoj, obsah a prioritní pomoc při nakládání, přepravě a rozbalování.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 firmy posiluje profesionální dojem.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kódy mohou odkazovat na recenze, webové stránky nebo další informace.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CA85509-198E-4C4B-8104-8FE6558E5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jedno malé označení může zároveň posílit organizaci, loajalitu značky a zákazníků.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52792037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F66667C-DA27-439E-9CC8-40124F7E0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1CCBC1B-F61F-4028-8D30-A2E144857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EB1ABFF-D9B5-4C32-8847-CA7910687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9FA16E9-658D-49C4-8E2F-EECE2D14A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QR kódy pro recenze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DD747F7-EB9E-44DA-9494-8CCB7DBFF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Marketing začíná automaticky po stěhování.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8878C81-79AE-41E2-9636-AB6F8EB7B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kód QR může odkazovat na Google Reviews, Trustpilot nebo na vlastní stránku recenze.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Zákazníky je vyzváno, aby okamžitě po úspěšném stěhování zanechali recenzi.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Recenze budují důvěru, viditelnost a nové získávání zákazníků.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propojuje provozní dokumenty s marketingovou hodnotou.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05010FF-A4EC-428B-BE72-2BD6093F8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každý box se může stát tichým ambasadorem značky.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442791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F15933E-4CE8-45EE-9BFA-68B37A6AF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17B8451-BB08-4B4F-9AA6-1AB03BFFD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B624541-9B34-469D-B97B-3B595955A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4024C2D-95CF-45FE-A519-0F1D944AA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ústřední nápad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5E36140-EA7D-4459-B681-5C7A38A15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vše, co patří dohromady v pohyblivé operaci, by mělo fungovat i společně v jedné aplikaci.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B6F4ACC-D62A-4D6B-B949-B2540D945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Zákazníci, adresy, kontakty a historie zůstávají ve spojení.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Průzkumná data proudí přímo do inventarizačních, objemových a cenových výpočtů.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pracovní místa jsou spojena s personálem, vozidly, dokumenty a skladovacími místy.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Dokončení, fakturace, finance a daňové souhrny proces uzavírají.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044D20A-0A3A-4318-A9DC-227CCF27E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Zadejte jednou.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Používejte všude.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Dokumentujte profesionálně.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63243390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E2E8077-3F3E-465F-9191-0D1ADAEC1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9408562-DCE0-4302-81DA-A5C5E78FA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97B1294-86C0-400E-8556-CFDDCC687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F1FA198-0FD9-4367-AB2C-31A2A1EA7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13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7531E85-30AF-4E5A-BE11-532BDC4D4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Správa úložiště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AF1382E-2CA8-4B90-B8C3-ABF0672F8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mnoho stěhovacích společností ukládá nábytek, krabice nebo záznamy. MovePilot Pro může tyto položky spravovat také strukturovaným způsobem.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44365064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8C33BE9-CD84-4A78-95D6-1CB9AEF8B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2FFFF1E-8483-4288-88FB-CCBFBC161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A389CE1-277B-417C-9810-803B54913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E55FD19-1BD4-4457-A65C-EF60FD3CE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přehled úložiště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93787B6-9745-4A2C-A000-193FB527F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Uložené položky zůstávají propojeny se zákazníkem, objem a umístění.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4D36BB1-67DF-43A8-B1D9-F5FDA962F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aktivní a uvolněné položky lze prohlížet samostatně.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je viditelný objem a počet uložených položek.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reference zákazníků a polohy usnadňují nalezení položek.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Plánování podporují rezervace a stavy.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9a8b972b4344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0508B16E-877D-4348-819B-A2D7DBCF3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0659FA04-5BE6-43E0-B45E-2BF1092B7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Aktivní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862855D2-BBAF-42F4-B209-F91AD0BEA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90AD0E6-BBD6-4BD6-982B-00D11F3B7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Objem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ABA8131-6549-4E70-9922-DE785FE05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578C8B2-B16E-4FE5-9A46-F22357941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Umístění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58664863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0884D39-68B0-4384-B6C7-63D16BC82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8C4477F-03AF-4C88-8338-5D821EE49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A013C8B-7F6A-4165-8FF4-9EE867949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8EA87A8-47C6-4A10-8F4D-F340D6C26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Ukládání míst – ne paměť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4E95A9C-B2CE-453C-AA0D-D4915FCAA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každá položka je strukturována podle zákazníka, položky, umístění úložiště, objemu a stavu.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52651012e44fd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2E7468CB-A6FB-4E7C-8971-F24C5F520E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úložiště není pouze zdokumentováno – stává se zvládnutelným.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74209169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AF78121-0643-41B6-B075-3B7DE8808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9EB38F6-992F-4753-83DD-1C7E3DB59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6796F4B-A8B4-4FEA-882B-920D5800E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78BCA4F-6DCA-41E4-9A9F-EDF3CEF47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Proč je správa úložišť konkurenční výhodou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93B9DB8-DD9A-4C9D-9787-5AFD645DC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mnoho malých podniků ztrácí čas, protože údaje o úložišti nejsou správně udržovány.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DEF361F-DA8F-4CB3-B197-3F2B85F8C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položky zákazníků lze nalézt rychleji.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Objem podporuje plánování kapacity a fakturaci.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Skladovací pohyby se stávají snadněji sledovatelnými.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Profesionální záznamy o úložištích budují důvěru se zákazníky a obchodními partnery.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8B02C47-44CC-4DC6-BC4D-5DE05CF2A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Jak skladování roste, struktura se stává nezbytnou.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63553666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163D93A-87BF-4444-8A3F-8ED112DC6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28186D1-0519-47C3-A571-33DE5F8E2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73E3615-9DD5-4992-86B3-6E15E34EB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4B6A1F2-F9BC-42A1-A76B-4903E3C5F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14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F5686CD-D3AB-496D-BCE6-5209E3E4D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Finance a peněžní toky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972103B-602D-497A-A3AD-115EC3635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podporuje nejen práci na místě, ale také přehled o příjmech, nesplacených pohledávkách a výdajích.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78274000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6125D1F-7FF9-4C53-9FAA-DFB6ED6DB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3C339D3-3D36-49BC-9D89-681EE789F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0347397-0A4B-47BB-807C-3365685F6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01D33E2-21AE-465E-9217-A3B16436E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Finanční přehled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AE0C1D4-CDFC-4C6B-AD52-4EBDAC498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vlastníci mohou vidět příjmy, nesplacené faktury, výdaje a odhadovaný zisk.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87D662C-60B7-4E6F-85D7-404323B79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yplacené příjmy a nesplacené faktury jsou uvedeny samostatně.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Lze evidovat výdaje a účtenky.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Odhadovaný zisk, vstupní daň a příjmy jsou zobrazeny za zvolené období.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export podporuje další zpracování.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118cfceaab4e9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7ACCEAE-EA9B-4F13-846E-1E2C48F5A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8E67384-D8AC-464A-AB7F-215D03E04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Příjmy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E33ADA3-DE11-4092-8BB9-1FCF58C9C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A88359B-A44E-42CA-A685-0054DD630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Výdaje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BB4A3FE-953E-41F6-92DD-784C32A20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2238EAC-7849-4585-A9D0-CEC027DA7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Exportovat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18020887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2150BEA-8DE5-4E69-9806-D65EFC7DA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04818B8-6A87-4BC6-9AB4-3CD7E4F49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7EC98AD-C631-49F4-8261-BDF2C2221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8A09F20-D89D-4DD3-8B83-B29B26AD1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zviditelněte neuhrazené faktury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91A86CA-E5CC-4EB3-9AA0-18CA2176A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Pohledávky lze spravovat pouze tehdy, když jsou viditelné.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4a24a0402e479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AB2C4004-A47F-4F4F-BE65-56200953C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vám pomůže sledovat platby a zbývající částky.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53217695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CEBAE34-DE8E-4E5E-B5CE-30F434009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D2B2080-C817-48B6-B89B-B9648EF78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876A7CF-B8E3-42C7-BDE8-5B12D5FF3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9FB1214-33F7-4B31-9819-C90A6A86D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Cash flow začíná s viditelností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1C7A1F9-9DB7-4B70-B1EC-A3FAF0147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malé stěhovací firmy potřebují zejména jednoduchý denní přehled.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A5BE868-2600-44FC-99A0-98B3BF7D2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Které faktury jsou nesplacené?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který příjem byl vyplacen?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jaké výdaje vznikly?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jak se měsíc vyvíjí?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které údaje je nutné později zaslat daňovému poradci nebo účetnímu týmu?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D748CDC-31B0-486D-8D81-2EB5BE276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aplikace nenahrazuje vedení účetnictví – informace připravuje efektivněji.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05406680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CD7F96A-287D-46F1-8378-E18D2D878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4F819C5-D11E-4DD7-A11B-D162B72A6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2CA1B95-6CE7-48BC-BC4F-7EAE80F74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E3981D9-DA77-476B-B8FB-7BD33AE02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15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A3A35D8-CD05-4C66-A474-D7DBAEBD3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shrnutí daně a vývoz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FF065DA-8E32-470B-8C33-9000C115C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Daňový názor připravuje VAT, daň na vstupu, daň splatnou a vývoz – aniž by nahradila odborné daňové poradenství.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46037388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4C393A0-9C42-4C6D-90D6-2BF5733F8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A854A13-4061-4389-ABF3-D5BAED5A4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08BB513-0EC3-4F95-9415-FB7BB255C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49861EA-3D8C-4491-A6EC-A9929CD83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Daňový souhrn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EE36436-3521-4741-BD7F-AD2BEEF46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zobrazuje čistou, hrubou, VAT, daň na vstupu a daň splatnou.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7AC0850-28DE-4DFE-A00C-8F7A373DD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období lze sledovat měsíčně nebo čtvrtletně.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a daň ze vstupu jsou jasně konsolidovány.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export podporuje přípravu pro vedení účetnictví a daňové poradce.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DATEV přípravek lze nakonfigurovat v nastavení společnosti.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b095aa65e94f4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F57A5F8-9527-4859-B5BE-C1660D256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DF4AEBC-38CF-4702-9D1B-30BA6E795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síť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61B28F0-5B43-4F2B-B82D-671299557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8901EA6-942A-4A51-9F4A-D259CBFD3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AA58D14-52AD-45D6-8E62-031DA1B72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26A2E3D-1397-4961-BB84-7F594FED7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0846619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DA0942D-C55C-4200-B2CA-71F7E0235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FC26DD1-511C-49EB-AAC2-E00FFBE34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1FE5EBB-B195-48A5-9426-9316E6D9D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31B83BC-DB81-478C-822C-E69DC569C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 koho je aplikace určena?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4974261-5782-44A6-BA8E-B7F5731A2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byl postaven pro skutečné stěhování podniků – ne pro abstraktní kancelářské procesy.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80B1736-8EEE-4CE8-B6A6-91BF9168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Majitelé a malé týmy, které chtějí profesionálnější přítomnost.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rostoucí stěhování společností s více pracovními místy, vozidly a zaměstnanci.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společnosti, které usilují o digitalizaci průzkumů, citací a dokumentace.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společnosti, které chtějí strukturu napříč zákazníky, úložiště, vozový park, finance a záznamy.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95776A2-74AB-4214-AB9D-D7BEACE68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musí pracovat ruku v ruce zejména MovePilot Pro, ať už je třeba, aby kancelářská správa a provozní plánování fungovaly ruku v ruce.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41716323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4C5ACEB-9F9E-4CD0-B345-B9FEF5C52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8E02504-DF7B-4ABC-8884-3348C0F20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2A61EFA-FD2C-4E51-B189-CB12413EA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7C8DE55-9ADF-4852-A75C-E7A3AA15D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důležité rozlišení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55660C0-FC7E-4863-A855-7CECA9CCF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nenahrazuje odborné daňové poradenství nebo přímé ELSTER podání.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EE94FEC-3F79-4815-995F-B72BD4D97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aplikace připravuje součty a data.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každou společnost je i nadále odpovědná za kontrolu povinných daňových informací.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Vývozy DATEV a CSV jsou určeny k dalšímu zpracování.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tento jasný rozdíl buduje důvěru a vyhýbá se falešným očekáváním.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E70D98C-4E46-4106-8292-A91EFA46F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praktický přehled – ne daňové poradenství.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05134707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9D31D4B-84CF-4490-B5D3-394A78ABC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F56AD31-563F-43B3-A9EA-9A63A85F8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E6713EB-BFA0-41CB-9419-76193BA33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A0A3073-EE57-4D5F-9FDD-B96AD3473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Daňové údaje z reálných pracovních míst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BDEDAD1-CBCC-4B80-9A29-8015058EF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Souhrn vychází z pracovních míst, plateb a výdajů ve zvoleném období.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fb04b7b20648b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D9F1B47-8490-4FD1-9C6E-211BA91E8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provozní práce se stává připravenou analýzou.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804034095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7E83BDA-BC39-465B-9BB1-62AF93A96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7505EB6-FDCD-494E-9A15-E9F607C8F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85E3279-69A6-4A6B-8D80-6C924A065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3832A11-C626-4349-8330-2CBE7C612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16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FDA130F-EC16-4C3B-A791-8A8D2BF39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Společnost, branding a přizpůsobení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036AAE4-E57A-4111-89F2-154435B04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každá firma by měla být schopna přizpůsobit MovePilot Pro své vlastní značce.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27243029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0593AD3-552A-4807-A1C7-932676BAE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FA2A72A-D2FD-40D6-96DB-249C677D6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A3B1E51-6166-4AC6-95C8-47DFE3117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51BD5F7-E1BC-48E3-AE4A-8C775EC57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nastavení společnosti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19F6C61-0780-4C50-AD06-26169FAEB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logo, barvy, ceny, dokumenty a firemní detaily jsou spravovány centrálně.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2469021-2E1B-4E47-9F83-385D3C9E5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Vlastní firemní údaje poskytují základ pro dokumenty.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 a barvy podporují váš firemní design.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lze nakonfigurovat cenové základy a dokumenty.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asistent nastavení vám pomůže začít.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6d18a9adfb4cf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954696FF-401C-48AE-B40A-FCC5E0880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CE6C57F-94EE-418B-BE96-723F6DD01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C6A8DB9-60FF-4F08-867D-F1BE012E7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DBB1117-D79B-433D-8ED8-A673BC7B2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Barvy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64B4BD28-8453-428F-B8DB-243CAAFAA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4A4D54B-71EC-4681-B622-147E78021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Dokumenty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2797615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E921C18-21BF-4D20-AC05-B2F5CF2F0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086D36F-D661-47E4-9A77-76B581348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1E61E8E-88C7-4EE4-9EA1-8DF15553E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32A4CB6-21D6-475D-96A2-17DE85AA2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Profesionální dokumenty ve vlastním designu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28B929A-21BC-43BA-B43F-7F13C98E2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Software by měl posílit vaši značku – ne ji zakrýt.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91F3D4C-B9E8-4BFB-B944-376040F7D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lze vytvořit PDFs s vaším logem a firemními detaily.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Barvy a dokumenty podporují konzistentní přítomnost značky.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Zákazníkům jsou poskytovány další odborné nabídky, smlouvy a faktury.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součástí vaší identity značky se mohou stát i skříňové štítky a QR kódy.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D75EEF8-F5BB-49E8-A665-4EB81519A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se stává nástrojem v rámci vlastního firemního designu.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9522280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5A93B91-39CD-41F4-8F94-A30BC60B0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A0B03AA-A394-4C64-B7FB-4CD5FBD33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8E757BE-562D-4D82-8466-63D517AD3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04CD66B-BF1F-4866-AE8B-61D5F7D6B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Ochrana a kontrola údajů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EE64A8E-1D4C-46A9-8E1E-90F2BDE24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profesionální podnik potřebuje kontrolu nad svými daty a službami.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B515CCF-4042-47D5-BAFE-4B07851F5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 jsou uspořádána na zařízení a mohou být zálohována.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funkce AI lze volitelně použít s vlastními API klíči.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společnosti rozhodují, které externí služby využívají.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aplikace je určena pro praktické použití a zabraňuje zbytečné složitosti.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F9683B8-1721-448B-A741-8BF2E9BFE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kontrola je prodejním místem – zejména při nakládání s daty zákazníků.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52429928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6D7E8DA-B153-4A04-BB75-AED6706CE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739CCAD-2265-46C3-B942-21E85E9BF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65262B6-2E10-4375-B8E9-F128405B8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DFE9982-2A3B-4C6A-A7EC-DFAD4AB22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17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8C8EB1C-D4DF-4284-BD24-174F616B0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AI a moderní technologie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D21ACC2-DEF1-4C75-B7BA-301B27F77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kombinuje tradiční obchodní software s moderním zachycením, analýzou fotografií a volitelnou podporou AI.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35427922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82A4F0F-DB4C-4A61-995B-51334A2C9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7626B08-5508-4B46-A227-03849B12F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35AE22C-403E-40E2-B164-9B4FC623F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EB4082D-4BCB-4A12-8E8A-33C3F7973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AI tam, kde přidává hodnotu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17CACFF-5AD2-4443-9996-3F042E714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AI by měla snížit práci - ne sloužit jako dekorace.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F4B578F-535A-41CD-9EFE-251FD00CA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Infotace z inventáře mohou být analyzovány a integrovány do pracovního postupu.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lze volitelně použít OpenAI nebo Google Gemini s vlastním API klíčem.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společnosti si ponechávají kontrolu nad službami, které využívají.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AI podporuje průzkumy, inventář a dokumentaci; nenahrazuje odbornou revizi.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BBB64EF-595A-4C49-A096-6AEA39BC7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 AI jako buzzword.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AI jako praktická podpora.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63593859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2D7D700-32AC-4894-A73F-65FBF2051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D75E131-E5C4-4DF0-9A64-5B57212C6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CA4219E-EF2E-4063-B8A6-9CEB851C7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FFE52B4-3A11-49A6-9F1C-83039DA02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a AI spolupracují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7694B8D-F83E-4291-B70E-03F153EF7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největší hodnota se objevuje, když jsou spojeny zachycení, zásoby a náklady.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D8F4FB0-455B-4848-BBC7-5FCE05A7D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RoomPlan zaznamenává prostorové místnosti.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Fotky přidávají detaily a neobvyklé položky.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Zásoby a objem se přiživují na plánování a cenách.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práce zůstává digitálně dohledatelná od začátku do konce.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92da3e517b4db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03BEFB4-4B4D-490A-B817-B6D8E0FA1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FC7C5D0-FE85-4680-93E5-BBA4C9B57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4AFBBA4-0A0D-480B-8476-D998C6077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95BF21D-45D2-4987-B41E-19FD2CF38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3D9221A-129B-476F-92E4-3E1A38D2F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402DD80-C944-4092-BD07-ABF56AD88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Inventář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707828385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D2B1671-08EA-4B75-8A1B-B134F64D1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AB3B074-0546-4054-B2FE-20AFE585B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2A7DB1F-B86B-4B94-997B-5E819EEC7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0DA8FEA-615B-4ECA-A102-72C1C9DD7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9988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Technologie sloužící podnikání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BE3505-F85A-4E15-A860-964E4CC04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využívá moderní funkce bez zahlcení uživatelů technologií.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925A630-FBD6-4C93-8222-DDACFD2E7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zaměstnanci nevidí „technologie“ – zažívají lepší pracovní postup.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3D skenování, fotografie, zásoby, ceny a dokumenty zůstávají v rámci jednoho procesu.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Výsledkem je menší přepracování a větší plánovací sebevědomí.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Jedná se o digitalizaci, která se skutečně používá v každodenní práci.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B95F63B-5A90-43F8-BD80-51B101309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Dobrý software není komplikovaný.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usnadňuje to komplikovanou práci.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3750478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ECDF256-9538-4B40-914C-8F105CEED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6BE47FF-6BD5-4E74-AAC3-800B34C27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D27AF08-C6D8-4654-80B8-ECA4DDBB5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F763748-4427-47B5-91DC-84DCFA990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944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Vyzkoušejte zdarma na 3 dny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E9DB945-ECFF-4F5B-BC52-60F81BB56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noví uživatelé mohou aplikaci před rozhodnutím otestovat v každodenních operacích.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3F1D35B-9EA2-4E8E-B793-6F6DE5BBF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soud je dostatečně krátký na rychlé rozhodnutí, přesto dost dlouhý na to, aby poskytl realistický dojem.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za několik dní může společnost přidat zákazníky, přezkoumat ceny, vytvořit pracovní místa a testovat dokumenty.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hodnota nepochází z toho, že o ní čtete, ale z toho, že ji zkoušíte ve svém vlastním pracovním postupu.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adcffcc7364c5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92CDC81-B518-4D96-9931-9F10328C2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B7962BE-E207-4084-AC67-3B8FC9D15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Žádná teorie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082D530-E9B5-4A57-87F4-B9637DB36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2863EF98-C67B-4F82-B82F-B7906F71B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Skutečný pracovní postup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85D2435-E596-4055-8E9D-4694190AB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F0739D1-10A5-4BD4-8325-905A7F21C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zkuste to hned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9081424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C6BCE8A-BF5D-4070-B59B-E548EB38A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75B27F2-9C70-48D1-B36F-9519B18AF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9E58352-D568-4441-B123-D46FD856F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3EE9E9A-B1BA-491B-ADDC-E653C0DD5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praktický příklad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860B5F1-725D-41A9-AD33-15ECEB6F0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pracovní den s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50DBA9F-7969-4164-AAC2-ABDB5B67F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Následující snímky neprezentují proces jako seznam funkcí, ale jako realistický pracovní postup.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809810691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933F69C-4D75-4F58-B12F-BD01D1475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D9D40E1-BE82-4554-9079-97E576768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C0DBF9B-F588-41AC-B6ED-04FA1B41C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F701102-4237-41B7-A821-DD19BF09F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Od prvního kontaktu k potvrzené práci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F0686C9-1B65-4738-8DFA-B342757AB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Zákazníci volají – MovePilot Pro vede úlohu krok za krokem.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5C9CD3E4-21D4-4135-9F50-CF607FD59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317BA6A-D222-432E-A8D6-C81334D57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Zavolejte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57718469-3187-4FDF-A214-3C1B75077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3A287D6A-7D42-47E3-9A55-8165DD703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11CCFC7D-26C7-4611-9B76-25DDD4D9B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Vytvořte zákazníka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012F1FD3-2AE4-49A3-BD80-C28F5093E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F2E6F1D8-B4F6-45D8-A117-A138C8E1D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47914E8-4F1D-4EA6-9323-058ABB79B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Zadejte adresu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6F54BFD6-EFEA-4CF7-B126-650B44913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B79DC195-7436-40E4-9FFA-76A42CC66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7F62A06C-5E73-43B3-8708-C89946BA3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nastavte schůzku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21457A9D-53CF-45EB-8D41-4A074BED4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AF47E1DA-C43D-4049-97AB-A6D7E6F9B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318F571F-0853-4703-ADF1-D1AD1AF46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Průzkum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C8FB71B9-3BA2-451E-95DF-1DBBE4D66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4D30FA18-7822-47E0-94D5-0834A32B1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Fotky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5F6797EC-BA24-479F-BDF8-180C92BC8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A5431EFB-22C3-4E9D-AD96-BFE9820CF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D2848E55-08D6-4809-828E-E2DC4943C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C8F6B449-ED21-48DB-BA64-E8A489708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1A8A9452-9908-4209-9C4D-0AAA59B69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C153AF9A-F37D-48FD-B48D-7FF3718F0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Inventář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7DA4D645-003D-4A1F-9A95-84B251B1D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724549B6-A600-4AEF-92D4-786888F02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85E5CDE6-650B-444E-A147-CF6A53857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Objem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2164AA80-406E-499B-8DBE-01B0A7524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D2E700ED-6B41-43B3-AAB5-9F5C2B3D9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4B9804FF-1215-474A-BAB0-71CAA620E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Cena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F0871E5E-6E4E-4F56-8981-5C09477FB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0733AD56-3B5A-4EBC-8451-4DD7D4B03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citace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1EE7C558-7329-49A2-A52D-E76963451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83FA384A-EF69-4A5A-8FC7-B6774E673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E96FD7F9-FF10-4D5A-8A10-2C8F08C40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Smlouva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4D3137FA-DF87-403F-B517-6C4AE5CA7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52B13CD6-946F-4508-95B8-C3AFE150A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A7402566-E1B1-4D81-A1EA-B14B8490F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podpis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8FD442F4-29EC-49CB-B69E-58C247F2D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45CA9B90-F538-43F7-9299-F41E73E9F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2859FF22-3844-4B0B-AE1B-016083E10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plánování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D24F549E-FBC2-4620-A379-80FD85A43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F87BAF83-74F0-4F47-BC30-794BBA764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9C29FDEA-3E33-4BAB-B5FF-ED41036D6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pracovní list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477888991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B78384A-E01F-4306-9AD9-0A1F3A6DF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30DC533-85EA-48F8-8A20-07FF75818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0720328-94CE-4F7A-AC27-8C3566941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BB95BE-6E17-4C56-9A79-87DDAAA03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Od přesunu dne k hodnocení zákazníka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5ACFA0E-37D7-45F9-BDEF-9ADC64417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proces nekončí po dokončení – pokračuje v platbě, analýze a věrnosti zákazníků.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BE08479A-8DE1-44BF-AA10-077B05A24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89B7431-9F41-4A27-873A-575594C97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Zkontrolujte tým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076E5B94-8F96-41A8-877B-203D31C45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0B919387-0FB4-4C5A-AF30-075AB162E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37A274E-4DB1-4DFE-BE72-3CE675F9B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Zkontrolujte vozidlo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B76DFBDB-F8C0-4197-9F5A-927268D6A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F5DDDD89-1937-4A30-BC0D-CF1E5E2DD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083D9804-D0F5-4328-BE52-6679F544A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ysledové kontroly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A41B641D-80E6-480E-9DD0-19BE21574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111B1B45-32D5-44F1-9808-30E181C1E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ED0891C0-2C0A-410E-86C2-21D90A2B3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Otevřená práce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C8224335-674F-4FDE-A375-4580FC504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F58912CC-B0A7-4F01-8DF5-9D6CBD5AD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D04564D6-9EEE-4C2F-B125-DF6D4F5CC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Navigace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6881333A-710D-4656-92E0-94122E5FA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D47BF7CD-5EF3-476A-B7B6-6F2B61B2C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Kontrolní seznam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1377E3F6-A394-43E4-A6B7-39495DD8F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F641F8E7-DF92-47D8-BD87-7E1DDAF6C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D6AA5C6A-FCD9-41BC-AB69-B5EEDBFB4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pohyb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590E61FA-D335-4E1E-AB38-3A824A9A8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52095986-5462-4DEF-A5EF-8139285EA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C70296AA-5942-42E4-B796-B374139B5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úložiště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F7485EB6-783C-4E98-B3AE-66E91ACF9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41AEFF33-2090-4E2F-B28D-CCAE9E654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9B2AC809-35F0-454C-B2D5-AF982F6E5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975C2207-BB41-44C2-969D-0F8D08327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190ED715-D95C-44DC-AFEE-0AD966B12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77753DA7-185D-436D-8476-95014ABBB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Platba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43E3F52B-2CF6-419F-B224-0D4290D40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72C9E5DF-FB70-46A7-B6E1-BF402EB41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Finance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BB971589-3678-4068-B316-E986D0CCE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73D299EE-D79F-4727-8602-37530CCBE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DDD91D8C-7254-41E8-A46D-0342FBB02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daně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0BE98A57-C61B-4275-8B20-F8DC856D1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1523D0DB-1E46-49BE-A415-14DF53A04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8D1A177C-9382-4D1F-9B32-4B29FBECC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822AA786-483F-4A70-9152-998157273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954F5D34-2365-40B3-9443-C2611BD2F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8D82F42A-8D71-46D2-9288-6C986852D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Přezkoumání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52FA431C-0235-4CDA-A204-F9099887C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68AF164A-6E14-453C-B036-D16504C95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AF5AD34C-7895-412E-96D1-FFD55C942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Historie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0157294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702FC4B-2090-4971-B170-0DA6E75E8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265D516-3A0F-49A6-906D-ECD284B53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E68BBF1-4275-45D0-8400-E22BE5F46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4154D8D-C663-4A3C-A5E4-C0F72D238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proč se tento pracovní postup prodává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335783E-FBA8-4184-928A-B0BFFD352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Výkonní ředitelé si nekupují seznam cenovek. nakupují méně chaosu.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0E3C57D-5AA7-4686-A9C2-1BD1833BB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kompletní práce zůstává zdokumentována jako jeden připojený záznam.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Zaměstnancům jsou poskytovány jasné informace.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nastavení vozidel, personálu a skladování se stává snadněji plánovatelným.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dokumenty jsou vytvářeny profesionálněji a rychleji.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finanční a daňové souhrny jsou připraveny efektivněji automaticky.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2950C66-4307-4C2F-8781-B19F03E5B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prodává více než jen funkce.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dává kontrolu nad každodenními operacemi.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70416069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87624E3-3B98-414B-81FC-3DAFE9AF6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1A0BA84-AD55-46C5-9637-C901EC50A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C7CEC30-A253-4598-807E-939918B74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A197ADA-92C7-45D9-A9C2-4451F5E70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18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6107CD9-3D27-40B1-B8D4-D7F8DB220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Co odlišuje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1326FF3-3E77-4D18-8421-7E9839D5A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srovnání nemusí být agresivní. Důležité je, že MovePilot Pro spojuje funkce, které jsou často oddělené jinde.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76502832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3A81E28-B401-40A9-9219-D174C2BF7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140B30A-449E-41DF-B934-B4051D966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4A5ED71-1BC3-4A42-A319-8C7D2C93E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32A658F-C134-428D-93CB-A488C6E86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porovnání funkcí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0D20797-853A-4410-935A-9956790D9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Věcné srovnání bez nadsázky.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1681F67-1300-48FA-8C39-EDD90F43C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Funkce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C2F4372-7BF1-49B6-A31E-1F03AFBE4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152E4342-245B-46C1-AD4C-3D269C84E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mnoho obecných řešení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C30BDC23-C2B5-4368-B224-959341309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EC95327D-1CF3-4BBF-A0AC-A469A32C0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účelový pro stěhovací společnosti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E7E17655-4D25-49FA-908B-F5BEB2B78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Integrovaný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F72B5538-06DD-4EFE-8BE0-92E3F609C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často generické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5A02CE5C-A295-4397-85DE-5CD7C4522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EE418AE8-4AB3-4D77-9740-C9E5C7387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Zákazníci + pracovní místa + dokumenty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80118220-65EA-4505-899C-3794B90CB7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Integrovaný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5C06C6BE-1C40-4F94-9684-EC1295DE0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se často odděluje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4DE3BB1C-9A16-440F-B899-97CFCC297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309B7435-0BAE-4B3A-B369-00343374D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3D skenování místnosti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C98715C-87ED-4788-A3F9-BE18FCC78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Ano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676FA267-4DA9-4A78-946E-9099306F7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Málokdy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B55C4038-4E3E-4561-BCE1-0319F0011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F4BFDCFA-573E-43C7-9915-EDE4044BF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zachycení LiDAR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02531843-271C-4376-B28C-59EA8169B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Ano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E139FDEA-76B2-4761-B61B-FCBB5A66E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Málokdy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629082C3-33AA-4B42-8EDD-DE995B434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3E8C7696-5E15-4D47-8326-1123A1FCB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Seznam nábytku / inventář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0C09F5BB-D0F5-47DA-95DF-816E58938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Ano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3576F6A0-FCCB-4E60-8581-D7FD5DF8E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Částečně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507A8896-0AF0-4D3F-A1AD-FB5EDA442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8BFC3614-85FA-4DA7-BCD3-7E74AB837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automatické výpočty objemů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98D2098F-F099-416E-8677-37C4D341B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Ano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2AEAFE0D-0ECF-4461-8A0C-C40CAAC43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Částečně manuální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A0F5007D-465C-4577-8447-63BA7077D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E464073E-C2EE-46CC-B0BF-CFFD6B917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Vlastní cenové profily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8A08CBA2-5516-40B6-AEDE-7BDC1CCEF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Ano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4D52A56B-5FD7-49CB-8A95-E5D3072A7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liší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A1EA72E6-7F9D-4775-B24A-ECC6EB9B2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A541BB74-0F16-471A-AAD2-20F645013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flexibilní smluvní doložky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8EE7628A-C990-482B-BD73-5BA97B565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Ano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8DDE8C1E-B91D-4ECC-B15C-6568E8D8B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liší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8BDDC564-7A4C-4B31-BD43-D15604F40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7569A5F3-5907-423E-B892-7752F33AD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Funkce hvězdičky / poznámky pod čarou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7CC2DD71-3AFE-4E48-B004-603AD13E6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Ano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3F83E580-042B-40C7-9F06-AEC89CF88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Málokdy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BC3B09A5-EE56-4F26-BEB1-1F1466585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76431AFB-C293-482B-B2FE-8D2DE6E0E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plánování zaměstnanců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5B8A01AF-C5AD-405D-8498-1536EF99E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Ano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DC4570DD-9A8A-44DD-A950-48AC3A5A9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Částečně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38BF59C2-980C-490B-BEFF-457FF8E69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A9F7F95F-1C84-4797-A679-4288B03B0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Fleet vč. dostupnosti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174781A8-DEF3-4CC2-AF6B-B524419AD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Ano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9AB010E0-5F6A-4F8C-BC12-01D51F6B1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Částečně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6C3DBDEA-EA0C-4B5E-BD22-9B937A802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EBA18E08-A974-4CB2-94D8-4D268308E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Vypršení kontroly na trati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2E2602F5-4958-4651-AA4A-46EC6C095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Ano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B58BF5C8-F1DF-404D-A1B1-BD68686A3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Málokdy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A15628BD-573F-4864-8587-D52C376A5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E2D4AA9D-3E1D-4BCB-842B-BF7163382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pracovní list zaměstnanců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D535836F-6E1E-4C19-8530-89EC33D36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Ano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E8679C2E-126B-47BE-8531-45721471E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Částečně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71384293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847B47B-B84F-4F6D-BA2D-98AE4BE68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689F84C-3F63-4AFE-B300-F50C1A0E5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A6A6505-A5EC-4D17-AEFD-C97147859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C3AF050-AC26-48A5-9A2F-77D2287AB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nejsilnější argument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74ED654-4E71-4971-ACE9-8EC55A1BD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nevyčnívá ne kvůli jednotlivým modulům, ale proto, že jsou propojeny.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AFBADB5-9551-4E61-ACBF-0584B3873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mnoho programů může spravovat zákazníky.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mnoho programů může vytvářet faktury.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Některá řešení podporují plánování pracovní síly.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nech, zásoby, ceny, smlouvy, vozový park, personál, úložiště, finance, daně a marketing v jednom mobilním pracovním postupu, málo jen málo lidí spojuje skenování 3D místností, inventář, ceny, ceny, smlouvy, vozový park, personál, úložiště, finance a marketing.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43BB239-0D92-442B-89C9-9F4197AD8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síla spočívá v systému.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 v jediné funkci.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39801790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5BDC36D-C5B2-476E-8313-28C268394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78E3A3D-5E12-40E2-BC37-5C79A78F6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BDD02CF-2BE8-4753-BEA0-C0049FFCB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0F7D7D9-0560-4D85-8D2D-C6932AEFB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F5F6762-9B76-4CB5-92BA-B46C58E83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aplikace pro jeden krok práce není MovePilot Pro. Je to platforma pro celou stěhování.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317C90A-D24A-44A9-A7EB-5D80FA76C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toto umístění by mělo být důsledně využíváno při prodeji, na webových stránkách, v App Store a v prezentacích.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578560450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AC9A435-C6C3-4F2E-9FF9-77F18903D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E783AFC-2F85-40C7-83D6-72081EFD2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7479592-2757-49DC-98BE-EE1DFF5B4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F27C4B0-E319-413A-8E79-E3013FE3A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19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9274183-E7E5-432D-96BD-A64954870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Prodej a polohování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977BDE7-427E-4756-A3D8-38D146D44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prezentace by měla dělat více než informovat - měla by podporovat stěhování společností, aby aplikaci vyzkoušely.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47872062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6745D37-4C5F-4858-8DE4-05465180F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FB1E3E1-AD62-4DB9-AF51-339D0EEC4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BAD7FB2-A7F7-490E-B0BB-476207024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8E63EFF-F7C7-4790-A6B3-DF598194D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hlavní tržní poselství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3AA790-1311-4F57-8D8C-AC51512C5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Krátký, jasný a opakovatelný.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42D3003-BEB1-4291-9F67-BFC435BE8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je all-in-one aplikace pro stěhovací společnosti.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Průzkum, skenování 3D místností, inventář, nabídka, smlouva, faktura, denní plánování, vozový park, personál, skladování a shrnutí daní v jednom řešení.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vyvinul se z reálných zkušeností z pohyblivého průmyslu.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Vyzkoušejte zdarma na 3 dny v App Store.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83CEEB6-417B-42E1-8CE5-A625AE580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dobrou zprávu musí pochopit majitel za 10 sekund.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849328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B9C8BD3-60BD-443D-9EE9-EF1AEBC90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1A510B8-C626-43E2-BCE0-4611D64E4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52E1BCA-7695-47A5-AD5D-BFECBEA70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9BE9652-B754-455E-8B27-650AA61BA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Kapitola 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67CFD51-258A-48FC-8B4A-E659C7190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vaše podnikání na první pohled – kdykoli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A44C4F1-1910-4F27-9C45-CC2C4B5E9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domovská obrazovka ukazuje, na čem právě teď záleží: pracovní místa, nabídky, platby, schůzky, příjmy a nevyřízené úkoly.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20053792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2722FDE-A6BE-4088-94C2-1C15CA4B5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EF257E8-3CCF-467A-965D-5070837A7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673CB0A-6901-44B7-83B1-5D1B6E42C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4655211-1DA9-4FC9-82BA-4695FBE0F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ideální prodejní přístup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E55F79A-67C7-49AE-99B7-E8F3C7569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Stěhování majitelů společností je pravděpodobnější, že nakoupí po demo než po přečtení propagační kopie.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B2635DE-D784-43C3-8B6D-D93E906F2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Zobrazené krátké demo video.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okamžitě zvýrazněte RoomPlan skenování.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Poté ukažte ceny, cenovou nabídku, smlouvu a pracovní list.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Zakončete financemi, daněmi, vozovým parkem a skladováním.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Vždy se blízko: „Zkuste aplikaci zdarma po dobu 3 dnů ve svém vlastním podnikání.“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689926F-40E5-4936-A8B9-8BE4F4EB6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neposílejte jen odkaz.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Ukažte pracovní postup.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Vyzvat k soudu.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978266981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2B7F5EC-B226-4E73-837F-D81FC134E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3ED4A61-715E-44B1-B1BA-380FEC8E2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63BD5E2-8437-4ABB-A03B-A95C42CE9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FE540BC-B544-4B38-ACDC-B9EA69075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jak lze tuto prezentaci využít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7EDD7B9-0B36-4904-A6D4-3195EA0E5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tento soubor je prodejní nástroj – nikoli interní poznámka.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A56D638-6BBB-4392-B164-9FB288DF8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E-mailová příloha pro stěhovací společnosti.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ke stažení na webových stránkách.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Nadace pro online ukázky.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Prezentace pro partnery, relokační společnosti a franšízové diskuse.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Výchozí bod pro budoucí krátké verze a produktové brožury.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A9BC7EB-3ECF-4007-BE28-087383DCF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Silná prezentace vysvětluje aplikaci dříve, než ji zákazník nainstaluje.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55114987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6A24950-05F2-40DA-8C2E-415848861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5B5CB23-2BDE-4506-AA22-A0F742286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8B1BD2F-EFDB-4E4B-BDEA-85AF60C4F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7563210-8433-4B91-8F7A-125C34598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19EF232-9F28-47AE-AAEF-BDF09DCD4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Zavírání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E88F62B-1A30-466D-9A9F-4C2060CE3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Větší viditelnost. Méně papírování. profesionálnější pracovní postupy.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32646294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53CA080-38D3-4179-BAC5-4783EC6F5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6B383F1-AA9A-481C-9D82-9269AEB6F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C4299E8-8695-4EAC-8A82-309D5E2BA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33CF7C2-B551-4E8C-9725-5946005E2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D05D9BD-B931-48B6-A112-3662C06E8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budoucnost moderních stěhovacích firem nezačíná větším papírováním, ale lepšími procesy.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B2DE540-5C46-481D-93F9-235ED4B39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spojuje tyto procesy v jedné aplikaci - od prvního kontaktu se zákazníkem až po recenzi po přestěhování.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564540870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C948182-A7BA-490E-AB43-768AEA83C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64A1312-9BF4-4D3C-9820-41EEB0043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3DCA21C-598C-430D-AE53-F105796F8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E164560-A512-4233-9C13-D9D356D51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642E5A2-70B6-4BC4-B658-485D46867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Vyzkoušejte zdarma na 3 dny.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8A57D28-FE0D-4DB1-8DF4-9BC87614C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Profesionální pracovní aplikace pro stěhování společností - vyvinutá z reálných zkušeností a optimalizovaná pro iPhone a iPad.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384E1A6-3CC9-4618-AE73-F35396455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Webové stránky: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7ED18F00-03E4-4E5F-BEFC-5BCE1485B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14F569CE-232E-4E6B-8EEB-F68FDD26E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Průzkum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FE3A6A88-2718-4930-832C-685729D1D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20AD5D60-7D93-4E04-980F-DC6B986EC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5E66272F-99BE-40F0-A6F1-B23E042E2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A992418D-78E7-4229-9B20-46E87B13F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citace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EDFC3282-C7BD-474E-8437-E7D1ED79A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D7AF68C7-246B-4379-BADC-E6EA6521A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faktura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2b0d9864c04e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26247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2026-08-08T13:47:45.9590000Z</dcterms:created>
  <dcterms:modified xsi:type="dcterms:W3CDTF">2026-08-08T13:47:45.9590000Z</dcterms:modified>
</coreProperties>
</file>